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0" r:id="rId6"/>
    <p:sldId id="259" r:id="rId7"/>
    <p:sldId id="256" r:id="rId8"/>
    <p:sldId id="257" r:id="rId9"/>
  </p:sldIdLst>
  <p:sldSz cx="10691813" cy="755967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C5C"/>
    <a:srgbClr val="FF7C80"/>
    <a:srgbClr val="FF9999"/>
    <a:srgbClr val="FF2929"/>
    <a:srgbClr val="5877BA"/>
    <a:srgbClr val="000178"/>
    <a:srgbClr val="FFDDDD"/>
    <a:srgbClr val="FFB9B9"/>
    <a:srgbClr val="EAF2FA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5630246" y="2616146"/>
            <a:ext cx="4857355" cy="304055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写真を挿入する</a:t>
            </a:r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5630248" y="5885234"/>
            <a:ext cx="1483901" cy="138758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写真を挿入する</a:t>
            </a:r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7316974" y="5885234"/>
            <a:ext cx="1483901" cy="13875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写真を挿入する</a:t>
            </a:r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8058926" y="211197"/>
            <a:ext cx="2428676" cy="221389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写真を挿入する</a:t>
            </a:r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9003700" y="5885234"/>
            <a:ext cx="1483901" cy="138758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写真を挿入する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84862" y="599790"/>
            <a:ext cx="1897116" cy="92745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03971" indent="0" algn="ctr">
              <a:buNone/>
              <a:defRPr sz="20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2pPr>
            <a:lvl3pPr marL="1007943" indent="0" algn="ctr"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3pPr>
            <a:lvl4pPr marL="1511914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4pPr>
            <a:lvl5pPr marL="2015886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5pPr>
          </a:lstStyle>
          <a:p>
            <a:pPr lvl="0"/>
            <a:r>
              <a:rPr kumimoji="1" lang="ja-JP" altLang="en-US" dirty="0"/>
              <a:t>〇〇〇の旅</a:t>
            </a:r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866913" y="1628753"/>
            <a:ext cx="1726267" cy="527296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03971" indent="0" algn="ctr">
              <a:buNone/>
              <a:defRPr sz="20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2pPr>
            <a:lvl3pPr marL="1007943" indent="0" algn="ctr"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3pPr>
            <a:lvl4pPr marL="1511914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4pPr>
            <a:lvl5pPr marL="2015886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5pPr>
          </a:lstStyle>
          <a:p>
            <a:pPr lvl="0"/>
            <a:r>
              <a:rPr kumimoji="1" lang="en-US" altLang="ja-JP" dirty="0"/>
              <a:t>20xx.xx.xx</a:t>
            </a:r>
            <a:r>
              <a:rPr kumimoji="1" lang="ja-JP" altLang="en-US" dirty="0"/>
              <a:t>～</a:t>
            </a:r>
            <a:r>
              <a:rPr kumimoji="1" lang="en-US" altLang="ja-JP" dirty="0" err="1"/>
              <a:t>xx.xx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524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2表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 userDrawn="1"/>
        </p:nvSpPr>
        <p:spPr>
          <a:xfrm rot="21120869">
            <a:off x="2782609" y="343497"/>
            <a:ext cx="1980000" cy="198000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2"/>
          <p:cNvSpPr>
            <a:spLocks noGrp="1"/>
          </p:cNvSpPr>
          <p:nvPr>
            <p:ph type="pic" sz="quarter" idx="16" hasCustomPrompt="1"/>
          </p:nvPr>
        </p:nvSpPr>
        <p:spPr>
          <a:xfrm rot="21120869">
            <a:off x="2869969" y="446823"/>
            <a:ext cx="1800000" cy="154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5" name="テキスト プレースホルダー 53"/>
          <p:cNvSpPr>
            <a:spLocks noGrp="1"/>
          </p:cNvSpPr>
          <p:nvPr>
            <p:ph type="body" sz="quarter" idx="15" hasCustomPrompt="1"/>
          </p:nvPr>
        </p:nvSpPr>
        <p:spPr>
          <a:xfrm>
            <a:off x="369533" y="998258"/>
            <a:ext cx="2208297" cy="2172960"/>
          </a:xfrm>
          <a:noFill/>
        </p:spPr>
        <p:txBody>
          <a:bodyPr anchor="t" anchorCtr="0">
            <a:normAutofit/>
          </a:bodyPr>
          <a:lstStyle>
            <a:lvl1pPr marL="0" indent="0" algn="l">
              <a:buNone/>
              <a:defRPr sz="1100" b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〇〇〇〇〇にオープンしたショッピングモールでお買い物を楽しむ旅！グループ旅行での思い出の品を</a:t>
            </a:r>
            <a:r>
              <a:rPr kumimoji="1" lang="en-US" altLang="ja-JP" dirty="0"/>
              <a:t>GET</a:t>
            </a:r>
            <a:r>
              <a:rPr kumimoji="1" lang="ja-JP" altLang="en-US" dirty="0"/>
              <a:t>して夜は女性向けサービス満点のホテルでみんなでトークを満喫しちゃおう♪□□□□□□□□□□□□</a:t>
            </a:r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5801457" y="885488"/>
            <a:ext cx="4507464" cy="373305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地図を追加する</a:t>
            </a:r>
          </a:p>
        </p:txBody>
      </p:sp>
      <p:sp>
        <p:nvSpPr>
          <p:cNvPr id="35" name="図プレースホルダー 2"/>
          <p:cNvSpPr>
            <a:spLocks noGrp="1"/>
          </p:cNvSpPr>
          <p:nvPr>
            <p:ph type="pic" sz="quarter" idx="18" hasCustomPrompt="1"/>
          </p:nvPr>
        </p:nvSpPr>
        <p:spPr>
          <a:xfrm rot="592150">
            <a:off x="3170950" y="2089032"/>
            <a:ext cx="1800000" cy="1548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50128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271560" y="1064656"/>
            <a:ext cx="2319871" cy="186821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地図を追加する</a:t>
            </a:r>
          </a:p>
        </p:txBody>
      </p:sp>
      <p:sp>
        <p:nvSpPr>
          <p:cNvPr id="46" name="図プレースホルダー 2"/>
          <p:cNvSpPr>
            <a:spLocks noGrp="1"/>
          </p:cNvSpPr>
          <p:nvPr>
            <p:ph type="pic" sz="quarter" idx="16" hasCustomPrompt="1"/>
          </p:nvPr>
        </p:nvSpPr>
        <p:spPr>
          <a:xfrm rot="21001481">
            <a:off x="352028" y="3214042"/>
            <a:ext cx="1202313" cy="103398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7" name="テキスト プレースホルダー 53"/>
          <p:cNvSpPr>
            <a:spLocks noGrp="1"/>
          </p:cNvSpPr>
          <p:nvPr>
            <p:ph type="body" sz="quarter" idx="72" hasCustomPrompt="1"/>
          </p:nvPr>
        </p:nvSpPr>
        <p:spPr>
          <a:xfrm rot="21012572">
            <a:off x="471709" y="4274698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56" name="図プレースホルダー 2"/>
          <p:cNvSpPr>
            <a:spLocks noGrp="1"/>
          </p:cNvSpPr>
          <p:nvPr>
            <p:ph type="pic" sz="quarter" idx="73" hasCustomPrompt="1"/>
          </p:nvPr>
        </p:nvSpPr>
        <p:spPr>
          <a:xfrm rot="281626">
            <a:off x="1297391" y="4579593"/>
            <a:ext cx="1202313" cy="1033989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7" name="テキスト プレースホルダー 53"/>
          <p:cNvSpPr>
            <a:spLocks noGrp="1"/>
          </p:cNvSpPr>
          <p:nvPr>
            <p:ph type="body" sz="quarter" idx="74" hasCustomPrompt="1"/>
          </p:nvPr>
        </p:nvSpPr>
        <p:spPr>
          <a:xfrm rot="292717">
            <a:off x="1231928" y="5656387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59" name="図プレースホルダー 2"/>
          <p:cNvSpPr>
            <a:spLocks noGrp="1"/>
          </p:cNvSpPr>
          <p:nvPr>
            <p:ph type="pic" sz="quarter" idx="75" hasCustomPrompt="1"/>
          </p:nvPr>
        </p:nvSpPr>
        <p:spPr>
          <a:xfrm rot="21276054">
            <a:off x="260939" y="5926737"/>
            <a:ext cx="1202313" cy="103398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6" name="テキスト プレースホルダー 53"/>
          <p:cNvSpPr>
            <a:spLocks noGrp="1"/>
          </p:cNvSpPr>
          <p:nvPr>
            <p:ph type="body" sz="quarter" idx="76" hasCustomPrompt="1"/>
          </p:nvPr>
        </p:nvSpPr>
        <p:spPr>
          <a:xfrm rot="21287145">
            <a:off x="319955" y="6994106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77" hasCustomPrompt="1"/>
          </p:nvPr>
        </p:nvSpPr>
        <p:spPr>
          <a:xfrm>
            <a:off x="3364319" y="350414"/>
            <a:ext cx="1256319" cy="36481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kumimoji="1" lang="en-US" altLang="ja-JP" dirty="0"/>
              <a:t>00/00</a:t>
            </a:r>
            <a:endParaRPr kumimoji="1" lang="ja-JP" altLang="en-US" dirty="0"/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78" hasCustomPrompt="1"/>
          </p:nvPr>
        </p:nvSpPr>
        <p:spPr>
          <a:xfrm>
            <a:off x="4717842" y="476655"/>
            <a:ext cx="554550" cy="23857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kumimoji="1" lang="en-US" altLang="ja-JP" dirty="0"/>
              <a:t>SAT</a:t>
            </a:r>
            <a:endParaRPr kumimoji="1" lang="ja-JP" altLang="en-US" dirty="0"/>
          </a:p>
        </p:txBody>
      </p:sp>
      <p:sp>
        <p:nvSpPr>
          <p:cNvPr id="75" name="図プレースホルダー 4"/>
          <p:cNvSpPr>
            <a:spLocks noGrp="1"/>
          </p:cNvSpPr>
          <p:nvPr>
            <p:ph type="pic" sz="quarter" idx="79" hasCustomPrompt="1"/>
          </p:nvPr>
        </p:nvSpPr>
        <p:spPr>
          <a:xfrm>
            <a:off x="8169746" y="1064656"/>
            <a:ext cx="2319871" cy="186821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地図を追加する</a:t>
            </a:r>
          </a:p>
        </p:txBody>
      </p:sp>
      <p:sp>
        <p:nvSpPr>
          <p:cNvPr id="77" name="図プレースホルダー 2"/>
          <p:cNvSpPr>
            <a:spLocks noGrp="1"/>
          </p:cNvSpPr>
          <p:nvPr>
            <p:ph type="pic" sz="quarter" idx="80" hasCustomPrompt="1"/>
          </p:nvPr>
        </p:nvSpPr>
        <p:spPr>
          <a:xfrm rot="21001481">
            <a:off x="8250214" y="3214042"/>
            <a:ext cx="1202313" cy="103398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2" name="テキスト プレースホルダー 53"/>
          <p:cNvSpPr>
            <a:spLocks noGrp="1"/>
          </p:cNvSpPr>
          <p:nvPr>
            <p:ph type="body" sz="quarter" idx="81" hasCustomPrompt="1"/>
          </p:nvPr>
        </p:nvSpPr>
        <p:spPr>
          <a:xfrm rot="21012572">
            <a:off x="8369895" y="4274698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84" name="図プレースホルダー 2"/>
          <p:cNvSpPr>
            <a:spLocks noGrp="1"/>
          </p:cNvSpPr>
          <p:nvPr>
            <p:ph type="pic" sz="quarter" idx="82" hasCustomPrompt="1"/>
          </p:nvPr>
        </p:nvSpPr>
        <p:spPr>
          <a:xfrm rot="281626">
            <a:off x="9195577" y="4579593"/>
            <a:ext cx="1202313" cy="1033989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5" name="テキスト プレースホルダー 53"/>
          <p:cNvSpPr>
            <a:spLocks noGrp="1"/>
          </p:cNvSpPr>
          <p:nvPr>
            <p:ph type="body" sz="quarter" idx="83" hasCustomPrompt="1"/>
          </p:nvPr>
        </p:nvSpPr>
        <p:spPr>
          <a:xfrm rot="292717">
            <a:off x="9130114" y="5656387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87" name="図プレースホルダー 2"/>
          <p:cNvSpPr>
            <a:spLocks noGrp="1"/>
          </p:cNvSpPr>
          <p:nvPr>
            <p:ph type="pic" sz="quarter" idx="84" hasCustomPrompt="1"/>
          </p:nvPr>
        </p:nvSpPr>
        <p:spPr>
          <a:xfrm rot="21276054">
            <a:off x="8159125" y="5926737"/>
            <a:ext cx="1202313" cy="103398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8" name="テキスト プレースホルダー 53"/>
          <p:cNvSpPr>
            <a:spLocks noGrp="1"/>
          </p:cNvSpPr>
          <p:nvPr>
            <p:ph type="body" sz="quarter" idx="85" hasCustomPrompt="1"/>
          </p:nvPr>
        </p:nvSpPr>
        <p:spPr>
          <a:xfrm rot="21287145">
            <a:off x="8218141" y="6994106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93" name="テキスト プレースホルダー 6"/>
          <p:cNvSpPr>
            <a:spLocks noGrp="1"/>
          </p:cNvSpPr>
          <p:nvPr>
            <p:ph type="body" sz="quarter" idx="86" hasCustomPrompt="1"/>
          </p:nvPr>
        </p:nvSpPr>
        <p:spPr>
          <a:xfrm>
            <a:off x="8713444" y="350414"/>
            <a:ext cx="1256319" cy="36481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kumimoji="1" lang="en-US" altLang="ja-JP" dirty="0"/>
              <a:t>00/00</a:t>
            </a:r>
            <a:endParaRPr kumimoji="1" lang="ja-JP" altLang="en-US" dirty="0"/>
          </a:p>
        </p:txBody>
      </p:sp>
      <p:sp>
        <p:nvSpPr>
          <p:cNvPr id="94" name="テキスト プレースホルダー 6"/>
          <p:cNvSpPr>
            <a:spLocks noGrp="1"/>
          </p:cNvSpPr>
          <p:nvPr>
            <p:ph type="body" sz="quarter" idx="87" hasCustomPrompt="1"/>
          </p:nvPr>
        </p:nvSpPr>
        <p:spPr>
          <a:xfrm>
            <a:off x="10066967" y="476655"/>
            <a:ext cx="554550" cy="23857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kumimoji="1" lang="en-US" altLang="ja-JP" dirty="0"/>
              <a:t>SUN</a:t>
            </a:r>
            <a:endParaRPr kumimoji="1" lang="ja-JP" altLang="en-US" dirty="0"/>
          </a:p>
        </p:txBody>
      </p:sp>
      <p:sp>
        <p:nvSpPr>
          <p:cNvPr id="96" name="テキスト プレースホルダー 53"/>
          <p:cNvSpPr>
            <a:spLocks noGrp="1"/>
          </p:cNvSpPr>
          <p:nvPr>
            <p:ph type="body" sz="quarter" idx="88" hasCustomPrompt="1"/>
          </p:nvPr>
        </p:nvSpPr>
        <p:spPr>
          <a:xfrm rot="1301101">
            <a:off x="1691037" y="3309255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〇〇ちゃんのおみやげに！</a:t>
            </a:r>
          </a:p>
        </p:txBody>
      </p:sp>
      <p:sp>
        <p:nvSpPr>
          <p:cNvPr id="97" name="テキスト プレースホルダー 53"/>
          <p:cNvSpPr>
            <a:spLocks noGrp="1"/>
          </p:cNvSpPr>
          <p:nvPr>
            <p:ph type="body" sz="quarter" idx="89" hasCustomPrompt="1"/>
          </p:nvPr>
        </p:nvSpPr>
        <p:spPr>
          <a:xfrm rot="1301101">
            <a:off x="9599698" y="3309255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〇〇ちゃんのおみやげに！</a:t>
            </a:r>
          </a:p>
        </p:txBody>
      </p:sp>
      <p:sp>
        <p:nvSpPr>
          <p:cNvPr id="98" name="テキスト プレースホルダー 53"/>
          <p:cNvSpPr>
            <a:spLocks noGrp="1"/>
          </p:cNvSpPr>
          <p:nvPr>
            <p:ph type="body" sz="quarter" idx="90" hasCustomPrompt="1"/>
          </p:nvPr>
        </p:nvSpPr>
        <p:spPr>
          <a:xfrm rot="20461163">
            <a:off x="348954" y="4954227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要チェック！</a:t>
            </a:r>
          </a:p>
        </p:txBody>
      </p:sp>
      <p:sp>
        <p:nvSpPr>
          <p:cNvPr id="99" name="テキスト プレースホルダー 53"/>
          <p:cNvSpPr>
            <a:spLocks noGrp="1"/>
          </p:cNvSpPr>
          <p:nvPr>
            <p:ph type="body" sz="quarter" idx="91" hasCustomPrompt="1"/>
          </p:nvPr>
        </p:nvSpPr>
        <p:spPr>
          <a:xfrm rot="1301101">
            <a:off x="1633202" y="6385015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夕焼けの時間が見どころ</a:t>
            </a:r>
          </a:p>
        </p:txBody>
      </p:sp>
      <p:sp>
        <p:nvSpPr>
          <p:cNvPr id="100" name="テキスト プレースホルダー 53"/>
          <p:cNvSpPr>
            <a:spLocks noGrp="1"/>
          </p:cNvSpPr>
          <p:nvPr>
            <p:ph type="body" sz="quarter" idx="92" hasCustomPrompt="1"/>
          </p:nvPr>
        </p:nvSpPr>
        <p:spPr>
          <a:xfrm rot="20461163">
            <a:off x="8275594" y="4954227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要チェック！</a:t>
            </a:r>
          </a:p>
        </p:txBody>
      </p:sp>
      <p:sp>
        <p:nvSpPr>
          <p:cNvPr id="101" name="テキスト プレースホルダー 53"/>
          <p:cNvSpPr>
            <a:spLocks noGrp="1"/>
          </p:cNvSpPr>
          <p:nvPr>
            <p:ph type="body" sz="quarter" idx="93" hasCustomPrompt="1"/>
          </p:nvPr>
        </p:nvSpPr>
        <p:spPr>
          <a:xfrm rot="1301101">
            <a:off x="9559842" y="6385015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夕焼けの時間が見どころ</a:t>
            </a:r>
          </a:p>
        </p:txBody>
      </p:sp>
    </p:spTree>
    <p:extLst>
      <p:ext uri="{BB962C8B-B14F-4D97-AF65-F5344CB8AC3E}">
        <p14:creationId xmlns:p14="http://schemas.microsoft.com/office/powerpoint/2010/main" val="113066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68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AE36-2CFB-4657-871D-76579631F271}" type="datetimeFigureOut">
              <a:rPr kumimoji="1" lang="ja-JP" altLang="en-US" smtClean="0"/>
              <a:t>2024/8/14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F569-72E1-449F-A660-56F19688D5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07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72" r:id="rId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" y="0"/>
            <a:ext cx="1060399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" y="0"/>
            <a:ext cx="10647901" cy="75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8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" y="0"/>
            <a:ext cx="1060399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" y="0"/>
            <a:ext cx="1060399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985"/>
            <a:ext cx="10693908" cy="756011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正方形/長方形 64"/>
          <p:cNvSpPr/>
          <p:nvPr/>
        </p:nvSpPr>
        <p:spPr>
          <a:xfrm>
            <a:off x="5346000" y="1"/>
            <a:ext cx="5345813" cy="7559674"/>
          </a:xfrm>
          <a:prstGeom prst="rect">
            <a:avLst/>
          </a:prstGeom>
          <a:solidFill>
            <a:schemeClr val="accent4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Group 4"/>
          <p:cNvGrpSpPr>
            <a:grpSpLocks noChangeAspect="1"/>
          </p:cNvGrpSpPr>
          <p:nvPr/>
        </p:nvGrpSpPr>
        <p:grpSpPr bwMode="auto">
          <a:xfrm>
            <a:off x="5759740" y="330741"/>
            <a:ext cx="1958708" cy="1955350"/>
            <a:chOff x="3262" y="-273"/>
            <a:chExt cx="1166" cy="1164"/>
          </a:xfrm>
          <a:effectLst/>
        </p:grpSpPr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3262" y="-273"/>
              <a:ext cx="1166" cy="1164"/>
            </a:xfrm>
            <a:custGeom>
              <a:avLst/>
              <a:gdLst>
                <a:gd name="T0" fmla="*/ 1166 w 1166"/>
                <a:gd name="T1" fmla="*/ 1042 h 1164"/>
                <a:gd name="T2" fmla="*/ 1166 w 1166"/>
                <a:gd name="T3" fmla="*/ 122 h 1164"/>
                <a:gd name="T4" fmla="*/ 1166 w 1166"/>
                <a:gd name="T5" fmla="*/ 122 h 1164"/>
                <a:gd name="T6" fmla="*/ 1152 w 1166"/>
                <a:gd name="T7" fmla="*/ 122 h 1164"/>
                <a:gd name="T8" fmla="*/ 1140 w 1166"/>
                <a:gd name="T9" fmla="*/ 120 h 1164"/>
                <a:gd name="T10" fmla="*/ 1128 w 1166"/>
                <a:gd name="T11" fmla="*/ 116 h 1164"/>
                <a:gd name="T12" fmla="*/ 1118 w 1166"/>
                <a:gd name="T13" fmla="*/ 112 h 1164"/>
                <a:gd name="T14" fmla="*/ 1096 w 1166"/>
                <a:gd name="T15" fmla="*/ 102 h 1164"/>
                <a:gd name="T16" fmla="*/ 1078 w 1166"/>
                <a:gd name="T17" fmla="*/ 86 h 1164"/>
                <a:gd name="T18" fmla="*/ 1064 w 1166"/>
                <a:gd name="T19" fmla="*/ 68 h 1164"/>
                <a:gd name="T20" fmla="*/ 1052 w 1166"/>
                <a:gd name="T21" fmla="*/ 48 h 1164"/>
                <a:gd name="T22" fmla="*/ 1048 w 1166"/>
                <a:gd name="T23" fmla="*/ 36 h 1164"/>
                <a:gd name="T24" fmla="*/ 1044 w 1166"/>
                <a:gd name="T25" fmla="*/ 24 h 1164"/>
                <a:gd name="T26" fmla="*/ 1042 w 1166"/>
                <a:gd name="T27" fmla="*/ 12 h 1164"/>
                <a:gd name="T28" fmla="*/ 1042 w 1166"/>
                <a:gd name="T29" fmla="*/ 0 h 1164"/>
                <a:gd name="T30" fmla="*/ 124 w 1166"/>
                <a:gd name="T31" fmla="*/ 0 h 1164"/>
                <a:gd name="T32" fmla="*/ 124 w 1166"/>
                <a:gd name="T33" fmla="*/ 0 h 1164"/>
                <a:gd name="T34" fmla="*/ 122 w 1166"/>
                <a:gd name="T35" fmla="*/ 12 h 1164"/>
                <a:gd name="T36" fmla="*/ 120 w 1166"/>
                <a:gd name="T37" fmla="*/ 24 h 1164"/>
                <a:gd name="T38" fmla="*/ 118 w 1166"/>
                <a:gd name="T39" fmla="*/ 36 h 1164"/>
                <a:gd name="T40" fmla="*/ 114 w 1166"/>
                <a:gd name="T41" fmla="*/ 48 h 1164"/>
                <a:gd name="T42" fmla="*/ 102 w 1166"/>
                <a:gd name="T43" fmla="*/ 68 h 1164"/>
                <a:gd name="T44" fmla="*/ 86 w 1166"/>
                <a:gd name="T45" fmla="*/ 86 h 1164"/>
                <a:gd name="T46" fmla="*/ 68 w 1166"/>
                <a:gd name="T47" fmla="*/ 102 h 1164"/>
                <a:gd name="T48" fmla="*/ 48 w 1166"/>
                <a:gd name="T49" fmla="*/ 112 h 1164"/>
                <a:gd name="T50" fmla="*/ 36 w 1166"/>
                <a:gd name="T51" fmla="*/ 116 h 1164"/>
                <a:gd name="T52" fmla="*/ 24 w 1166"/>
                <a:gd name="T53" fmla="*/ 120 h 1164"/>
                <a:gd name="T54" fmla="*/ 12 w 1166"/>
                <a:gd name="T55" fmla="*/ 122 h 1164"/>
                <a:gd name="T56" fmla="*/ 0 w 1166"/>
                <a:gd name="T57" fmla="*/ 122 h 1164"/>
                <a:gd name="T58" fmla="*/ 0 w 1166"/>
                <a:gd name="T59" fmla="*/ 1042 h 1164"/>
                <a:gd name="T60" fmla="*/ 0 w 1166"/>
                <a:gd name="T61" fmla="*/ 1042 h 1164"/>
                <a:gd name="T62" fmla="*/ 12 w 1166"/>
                <a:gd name="T63" fmla="*/ 1042 h 1164"/>
                <a:gd name="T64" fmla="*/ 24 w 1166"/>
                <a:gd name="T65" fmla="*/ 1044 h 1164"/>
                <a:gd name="T66" fmla="*/ 36 w 1166"/>
                <a:gd name="T67" fmla="*/ 1048 h 1164"/>
                <a:gd name="T68" fmla="*/ 48 w 1166"/>
                <a:gd name="T69" fmla="*/ 1052 h 1164"/>
                <a:gd name="T70" fmla="*/ 68 w 1166"/>
                <a:gd name="T71" fmla="*/ 1062 h 1164"/>
                <a:gd name="T72" fmla="*/ 86 w 1166"/>
                <a:gd name="T73" fmla="*/ 1078 h 1164"/>
                <a:gd name="T74" fmla="*/ 102 w 1166"/>
                <a:gd name="T75" fmla="*/ 1096 h 1164"/>
                <a:gd name="T76" fmla="*/ 114 w 1166"/>
                <a:gd name="T77" fmla="*/ 1116 h 1164"/>
                <a:gd name="T78" fmla="*/ 118 w 1166"/>
                <a:gd name="T79" fmla="*/ 1128 h 1164"/>
                <a:gd name="T80" fmla="*/ 120 w 1166"/>
                <a:gd name="T81" fmla="*/ 1140 h 1164"/>
                <a:gd name="T82" fmla="*/ 122 w 1166"/>
                <a:gd name="T83" fmla="*/ 1152 h 1164"/>
                <a:gd name="T84" fmla="*/ 124 w 1166"/>
                <a:gd name="T85" fmla="*/ 1164 h 1164"/>
                <a:gd name="T86" fmla="*/ 1042 w 1166"/>
                <a:gd name="T87" fmla="*/ 1164 h 1164"/>
                <a:gd name="T88" fmla="*/ 1042 w 1166"/>
                <a:gd name="T89" fmla="*/ 1164 h 1164"/>
                <a:gd name="T90" fmla="*/ 1042 w 1166"/>
                <a:gd name="T91" fmla="*/ 1152 h 1164"/>
                <a:gd name="T92" fmla="*/ 1044 w 1166"/>
                <a:gd name="T93" fmla="*/ 1140 h 1164"/>
                <a:gd name="T94" fmla="*/ 1048 w 1166"/>
                <a:gd name="T95" fmla="*/ 1128 h 1164"/>
                <a:gd name="T96" fmla="*/ 1052 w 1166"/>
                <a:gd name="T97" fmla="*/ 1116 h 1164"/>
                <a:gd name="T98" fmla="*/ 1064 w 1166"/>
                <a:gd name="T99" fmla="*/ 1096 h 1164"/>
                <a:gd name="T100" fmla="*/ 1078 w 1166"/>
                <a:gd name="T101" fmla="*/ 1078 h 1164"/>
                <a:gd name="T102" fmla="*/ 1096 w 1166"/>
                <a:gd name="T103" fmla="*/ 1062 h 1164"/>
                <a:gd name="T104" fmla="*/ 1118 w 1166"/>
                <a:gd name="T105" fmla="*/ 1052 h 1164"/>
                <a:gd name="T106" fmla="*/ 1128 w 1166"/>
                <a:gd name="T107" fmla="*/ 1048 h 1164"/>
                <a:gd name="T108" fmla="*/ 1140 w 1166"/>
                <a:gd name="T109" fmla="*/ 1044 h 1164"/>
                <a:gd name="T110" fmla="*/ 1152 w 1166"/>
                <a:gd name="T111" fmla="*/ 1042 h 1164"/>
                <a:gd name="T112" fmla="*/ 1166 w 1166"/>
                <a:gd name="T113" fmla="*/ 1042 h 1164"/>
                <a:gd name="T114" fmla="*/ 1166 w 1166"/>
                <a:gd name="T115" fmla="*/ 1042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6" h="1164">
                  <a:moveTo>
                    <a:pt x="1166" y="1042"/>
                  </a:moveTo>
                  <a:lnTo>
                    <a:pt x="1166" y="122"/>
                  </a:lnTo>
                  <a:lnTo>
                    <a:pt x="1166" y="122"/>
                  </a:lnTo>
                  <a:lnTo>
                    <a:pt x="1152" y="122"/>
                  </a:lnTo>
                  <a:lnTo>
                    <a:pt x="1140" y="120"/>
                  </a:lnTo>
                  <a:lnTo>
                    <a:pt x="1128" y="116"/>
                  </a:lnTo>
                  <a:lnTo>
                    <a:pt x="1118" y="112"/>
                  </a:lnTo>
                  <a:lnTo>
                    <a:pt x="1096" y="102"/>
                  </a:lnTo>
                  <a:lnTo>
                    <a:pt x="1078" y="86"/>
                  </a:lnTo>
                  <a:lnTo>
                    <a:pt x="1064" y="68"/>
                  </a:lnTo>
                  <a:lnTo>
                    <a:pt x="1052" y="48"/>
                  </a:lnTo>
                  <a:lnTo>
                    <a:pt x="1048" y="36"/>
                  </a:lnTo>
                  <a:lnTo>
                    <a:pt x="1044" y="24"/>
                  </a:lnTo>
                  <a:lnTo>
                    <a:pt x="1042" y="12"/>
                  </a:lnTo>
                  <a:lnTo>
                    <a:pt x="1042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2" y="12"/>
                  </a:lnTo>
                  <a:lnTo>
                    <a:pt x="120" y="24"/>
                  </a:lnTo>
                  <a:lnTo>
                    <a:pt x="118" y="36"/>
                  </a:lnTo>
                  <a:lnTo>
                    <a:pt x="114" y="48"/>
                  </a:lnTo>
                  <a:lnTo>
                    <a:pt x="102" y="68"/>
                  </a:lnTo>
                  <a:lnTo>
                    <a:pt x="86" y="86"/>
                  </a:lnTo>
                  <a:lnTo>
                    <a:pt x="68" y="102"/>
                  </a:lnTo>
                  <a:lnTo>
                    <a:pt x="48" y="112"/>
                  </a:lnTo>
                  <a:lnTo>
                    <a:pt x="36" y="116"/>
                  </a:lnTo>
                  <a:lnTo>
                    <a:pt x="24" y="120"/>
                  </a:lnTo>
                  <a:lnTo>
                    <a:pt x="12" y="122"/>
                  </a:lnTo>
                  <a:lnTo>
                    <a:pt x="0" y="122"/>
                  </a:lnTo>
                  <a:lnTo>
                    <a:pt x="0" y="1042"/>
                  </a:lnTo>
                  <a:lnTo>
                    <a:pt x="0" y="1042"/>
                  </a:lnTo>
                  <a:lnTo>
                    <a:pt x="12" y="1042"/>
                  </a:lnTo>
                  <a:lnTo>
                    <a:pt x="24" y="1044"/>
                  </a:lnTo>
                  <a:lnTo>
                    <a:pt x="36" y="1048"/>
                  </a:lnTo>
                  <a:lnTo>
                    <a:pt x="48" y="1052"/>
                  </a:lnTo>
                  <a:lnTo>
                    <a:pt x="68" y="1062"/>
                  </a:lnTo>
                  <a:lnTo>
                    <a:pt x="86" y="1078"/>
                  </a:lnTo>
                  <a:lnTo>
                    <a:pt x="102" y="1096"/>
                  </a:lnTo>
                  <a:lnTo>
                    <a:pt x="114" y="1116"/>
                  </a:lnTo>
                  <a:lnTo>
                    <a:pt x="118" y="1128"/>
                  </a:lnTo>
                  <a:lnTo>
                    <a:pt x="120" y="1140"/>
                  </a:lnTo>
                  <a:lnTo>
                    <a:pt x="122" y="1152"/>
                  </a:lnTo>
                  <a:lnTo>
                    <a:pt x="124" y="1164"/>
                  </a:lnTo>
                  <a:lnTo>
                    <a:pt x="1042" y="1164"/>
                  </a:lnTo>
                  <a:lnTo>
                    <a:pt x="1042" y="1164"/>
                  </a:lnTo>
                  <a:lnTo>
                    <a:pt x="1042" y="1152"/>
                  </a:lnTo>
                  <a:lnTo>
                    <a:pt x="1044" y="1140"/>
                  </a:lnTo>
                  <a:lnTo>
                    <a:pt x="1048" y="1128"/>
                  </a:lnTo>
                  <a:lnTo>
                    <a:pt x="1052" y="1116"/>
                  </a:lnTo>
                  <a:lnTo>
                    <a:pt x="1064" y="1096"/>
                  </a:lnTo>
                  <a:lnTo>
                    <a:pt x="1078" y="1078"/>
                  </a:lnTo>
                  <a:lnTo>
                    <a:pt x="1096" y="1062"/>
                  </a:lnTo>
                  <a:lnTo>
                    <a:pt x="1118" y="1052"/>
                  </a:lnTo>
                  <a:lnTo>
                    <a:pt x="1128" y="1048"/>
                  </a:lnTo>
                  <a:lnTo>
                    <a:pt x="1140" y="1044"/>
                  </a:lnTo>
                  <a:lnTo>
                    <a:pt x="1152" y="1042"/>
                  </a:lnTo>
                  <a:lnTo>
                    <a:pt x="1166" y="1042"/>
                  </a:lnTo>
                  <a:lnTo>
                    <a:pt x="1166" y="1042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310" y="-227"/>
              <a:ext cx="1070" cy="107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" name="図プレースホルダー 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図プレースホルダー 8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2" name="図プレースホルダー 1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図プレースホルダー 1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5" name="図プレースホルダー 14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5346000" y="0"/>
            <a:ext cx="0" cy="7559675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>
            <a:spLocks/>
          </p:cNvSpPr>
          <p:nvPr/>
        </p:nvSpPr>
        <p:spPr bwMode="auto">
          <a:xfrm rot="1155673" flipH="1">
            <a:off x="7495538" y="175240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F7C8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 rot="1130782">
            <a:off x="7623147" y="327549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Segoe Script" panose="020B0504020000000003" pitchFamily="34" charset="0"/>
              </a:rPr>
              <a:t>Travel</a:t>
            </a:r>
          </a:p>
          <a:p>
            <a:pPr algn="ctr"/>
            <a:r>
              <a:rPr lang="en-US" altLang="ja-JP" sz="1400" dirty="0">
                <a:solidFill>
                  <a:schemeClr val="bg1"/>
                </a:solidFill>
                <a:latin typeface="Segoe Script" panose="020B0504020000000003" pitchFamily="34" charset="0"/>
              </a:rPr>
              <a:t>Book</a:t>
            </a:r>
            <a:endParaRPr kumimoji="1" lang="ja-JP" altLang="en-US" sz="1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2159687" y="3138369"/>
            <a:ext cx="1026434" cy="1028938"/>
            <a:chOff x="1303" y="1914"/>
            <a:chExt cx="820" cy="822"/>
          </a:xfrm>
          <a:solidFill>
            <a:schemeClr val="accent4">
              <a:lumMod val="50000"/>
            </a:schemeClr>
          </a:solidFill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303" y="23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303" y="2290"/>
              <a:ext cx="4" cy="6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0 h 6"/>
                <a:gd name="T4" fmla="*/ 2 w 4"/>
                <a:gd name="T5" fmla="*/ 0 h 6"/>
                <a:gd name="T6" fmla="*/ 0 w 4"/>
                <a:gd name="T7" fmla="*/ 4 h 6"/>
                <a:gd name="T8" fmla="*/ 2 w 4"/>
                <a:gd name="T9" fmla="*/ 6 h 6"/>
                <a:gd name="T10" fmla="*/ 2 w 4"/>
                <a:gd name="T11" fmla="*/ 6 h 6"/>
                <a:gd name="T12" fmla="*/ 4 w 4"/>
                <a:gd name="T13" fmla="*/ 2 h 6"/>
                <a:gd name="T14" fmla="*/ 4 w 4"/>
                <a:gd name="T15" fmla="*/ 0 h 6"/>
                <a:gd name="T16" fmla="*/ 4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1425" y="206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1329" y="2258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2 w 4"/>
                <a:gd name="T7" fmla="*/ 6 h 6"/>
                <a:gd name="T8" fmla="*/ 4 w 4"/>
                <a:gd name="T9" fmla="*/ 2 h 6"/>
                <a:gd name="T10" fmla="*/ 4 w 4"/>
                <a:gd name="T11" fmla="*/ 2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303" y="2324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2087" y="2232"/>
              <a:ext cx="36" cy="98"/>
            </a:xfrm>
            <a:custGeom>
              <a:avLst/>
              <a:gdLst>
                <a:gd name="T0" fmla="*/ 20 w 36"/>
                <a:gd name="T1" fmla="*/ 98 h 98"/>
                <a:gd name="T2" fmla="*/ 30 w 36"/>
                <a:gd name="T3" fmla="*/ 92 h 98"/>
                <a:gd name="T4" fmla="*/ 30 w 36"/>
                <a:gd name="T5" fmla="*/ 92 h 98"/>
                <a:gd name="T6" fmla="*/ 30 w 36"/>
                <a:gd name="T7" fmla="*/ 92 h 98"/>
                <a:gd name="T8" fmla="*/ 30 w 36"/>
                <a:gd name="T9" fmla="*/ 92 h 98"/>
                <a:gd name="T10" fmla="*/ 36 w 36"/>
                <a:gd name="T11" fmla="*/ 96 h 98"/>
                <a:gd name="T12" fmla="*/ 36 w 36"/>
                <a:gd name="T13" fmla="*/ 94 h 98"/>
                <a:gd name="T14" fmla="*/ 34 w 36"/>
                <a:gd name="T15" fmla="*/ 56 h 98"/>
                <a:gd name="T16" fmla="*/ 30 w 36"/>
                <a:gd name="T17" fmla="*/ 18 h 98"/>
                <a:gd name="T18" fmla="*/ 28 w 36"/>
                <a:gd name="T19" fmla="*/ 18 h 98"/>
                <a:gd name="T20" fmla="*/ 28 w 36"/>
                <a:gd name="T21" fmla="*/ 16 h 98"/>
                <a:gd name="T22" fmla="*/ 24 w 36"/>
                <a:gd name="T23" fmla="*/ 16 h 98"/>
                <a:gd name="T24" fmla="*/ 24 w 36"/>
                <a:gd name="T25" fmla="*/ 22 h 98"/>
                <a:gd name="T26" fmla="*/ 26 w 36"/>
                <a:gd name="T27" fmla="*/ 30 h 98"/>
                <a:gd name="T28" fmla="*/ 30 w 36"/>
                <a:gd name="T29" fmla="*/ 32 h 98"/>
                <a:gd name="T30" fmla="*/ 24 w 36"/>
                <a:gd name="T31" fmla="*/ 32 h 98"/>
                <a:gd name="T32" fmla="*/ 22 w 36"/>
                <a:gd name="T33" fmla="*/ 28 h 98"/>
                <a:gd name="T34" fmla="*/ 10 w 36"/>
                <a:gd name="T35" fmla="*/ 24 h 98"/>
                <a:gd name="T36" fmla="*/ 6 w 36"/>
                <a:gd name="T37" fmla="*/ 22 h 98"/>
                <a:gd name="T38" fmla="*/ 10 w 36"/>
                <a:gd name="T39" fmla="*/ 22 h 98"/>
                <a:gd name="T40" fmla="*/ 14 w 36"/>
                <a:gd name="T41" fmla="*/ 22 h 98"/>
                <a:gd name="T42" fmla="*/ 20 w 36"/>
                <a:gd name="T43" fmla="*/ 22 h 98"/>
                <a:gd name="T44" fmla="*/ 20 w 36"/>
                <a:gd name="T45" fmla="*/ 20 h 98"/>
                <a:gd name="T46" fmla="*/ 18 w 36"/>
                <a:gd name="T47" fmla="*/ 12 h 98"/>
                <a:gd name="T48" fmla="*/ 16 w 36"/>
                <a:gd name="T49" fmla="*/ 10 h 98"/>
                <a:gd name="T50" fmla="*/ 14 w 36"/>
                <a:gd name="T51" fmla="*/ 14 h 98"/>
                <a:gd name="T52" fmla="*/ 12 w 36"/>
                <a:gd name="T53" fmla="*/ 12 h 98"/>
                <a:gd name="T54" fmla="*/ 6 w 36"/>
                <a:gd name="T55" fmla="*/ 10 h 98"/>
                <a:gd name="T56" fmla="*/ 0 w 36"/>
                <a:gd name="T57" fmla="*/ 0 h 98"/>
                <a:gd name="T58" fmla="*/ 8 w 36"/>
                <a:gd name="T59" fmla="*/ 30 h 98"/>
                <a:gd name="T60" fmla="*/ 8 w 36"/>
                <a:gd name="T61" fmla="*/ 32 h 98"/>
                <a:gd name="T62" fmla="*/ 10 w 36"/>
                <a:gd name="T63" fmla="*/ 28 h 98"/>
                <a:gd name="T64" fmla="*/ 12 w 36"/>
                <a:gd name="T65" fmla="*/ 30 h 98"/>
                <a:gd name="T66" fmla="*/ 16 w 36"/>
                <a:gd name="T67" fmla="*/ 38 h 98"/>
                <a:gd name="T68" fmla="*/ 14 w 36"/>
                <a:gd name="T69" fmla="*/ 36 h 98"/>
                <a:gd name="T70" fmla="*/ 8 w 36"/>
                <a:gd name="T71" fmla="*/ 34 h 98"/>
                <a:gd name="T72" fmla="*/ 12 w 36"/>
                <a:gd name="T73" fmla="*/ 78 h 98"/>
                <a:gd name="T74" fmla="*/ 14 w 36"/>
                <a:gd name="T75" fmla="*/ 78 h 98"/>
                <a:gd name="T76" fmla="*/ 14 w 36"/>
                <a:gd name="T77" fmla="*/ 80 h 98"/>
                <a:gd name="T78" fmla="*/ 12 w 36"/>
                <a:gd name="T79" fmla="*/ 80 h 98"/>
                <a:gd name="T80" fmla="*/ 12 w 36"/>
                <a:gd name="T81" fmla="*/ 88 h 98"/>
                <a:gd name="T82" fmla="*/ 18 w 36"/>
                <a:gd name="T83" fmla="*/ 88 h 98"/>
                <a:gd name="T84" fmla="*/ 16 w 36"/>
                <a:gd name="T85" fmla="*/ 86 h 98"/>
                <a:gd name="T86" fmla="*/ 18 w 36"/>
                <a:gd name="T87" fmla="*/ 94 h 98"/>
                <a:gd name="T88" fmla="*/ 18 w 36"/>
                <a:gd name="T89" fmla="*/ 98 h 98"/>
                <a:gd name="T90" fmla="*/ 20 w 36"/>
                <a:gd name="T91" fmla="*/ 98 h 98"/>
                <a:gd name="T92" fmla="*/ 20 w 36"/>
                <a:gd name="T93" fmla="*/ 98 h 98"/>
                <a:gd name="T94" fmla="*/ 22 w 36"/>
                <a:gd name="T95" fmla="*/ 38 h 98"/>
                <a:gd name="T96" fmla="*/ 24 w 36"/>
                <a:gd name="T97" fmla="*/ 38 h 98"/>
                <a:gd name="T98" fmla="*/ 22 w 36"/>
                <a:gd name="T99" fmla="*/ 40 h 98"/>
                <a:gd name="T100" fmla="*/ 22 w 36"/>
                <a:gd name="T101" fmla="*/ 42 h 98"/>
                <a:gd name="T102" fmla="*/ 20 w 36"/>
                <a:gd name="T103" fmla="*/ 40 h 98"/>
                <a:gd name="T104" fmla="*/ 22 w 36"/>
                <a:gd name="T105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" h="98">
                  <a:moveTo>
                    <a:pt x="20" y="98"/>
                  </a:moveTo>
                  <a:lnTo>
                    <a:pt x="20" y="98"/>
                  </a:lnTo>
                  <a:lnTo>
                    <a:pt x="26" y="96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4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4" y="5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5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6" y="90"/>
                  </a:lnTo>
                  <a:lnTo>
                    <a:pt x="18" y="88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0" y="98"/>
                  </a:lnTo>
                  <a:close/>
                  <a:moveTo>
                    <a:pt x="22" y="38"/>
                  </a:moveTo>
                  <a:lnTo>
                    <a:pt x="22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347" y="1914"/>
              <a:ext cx="764" cy="322"/>
            </a:xfrm>
            <a:custGeom>
              <a:avLst/>
              <a:gdLst>
                <a:gd name="T0" fmla="*/ 58 w 764"/>
                <a:gd name="T1" fmla="*/ 148 h 322"/>
                <a:gd name="T2" fmla="*/ 60 w 764"/>
                <a:gd name="T3" fmla="*/ 160 h 322"/>
                <a:gd name="T4" fmla="*/ 48 w 764"/>
                <a:gd name="T5" fmla="*/ 156 h 322"/>
                <a:gd name="T6" fmla="*/ 44 w 764"/>
                <a:gd name="T7" fmla="*/ 158 h 322"/>
                <a:gd name="T8" fmla="*/ 34 w 764"/>
                <a:gd name="T9" fmla="*/ 176 h 322"/>
                <a:gd name="T10" fmla="*/ 34 w 764"/>
                <a:gd name="T11" fmla="*/ 180 h 322"/>
                <a:gd name="T12" fmla="*/ 14 w 764"/>
                <a:gd name="T13" fmla="*/ 202 h 322"/>
                <a:gd name="T14" fmla="*/ 6 w 764"/>
                <a:gd name="T15" fmla="*/ 218 h 322"/>
                <a:gd name="T16" fmla="*/ 14 w 764"/>
                <a:gd name="T17" fmla="*/ 218 h 322"/>
                <a:gd name="T18" fmla="*/ 4 w 764"/>
                <a:gd name="T19" fmla="*/ 236 h 322"/>
                <a:gd name="T20" fmla="*/ 4 w 764"/>
                <a:gd name="T21" fmla="*/ 252 h 322"/>
                <a:gd name="T22" fmla="*/ 14 w 764"/>
                <a:gd name="T23" fmla="*/ 240 h 322"/>
                <a:gd name="T24" fmla="*/ 58 w 764"/>
                <a:gd name="T25" fmla="*/ 178 h 322"/>
                <a:gd name="T26" fmla="*/ 68 w 764"/>
                <a:gd name="T27" fmla="*/ 158 h 322"/>
                <a:gd name="T28" fmla="*/ 70 w 764"/>
                <a:gd name="T29" fmla="*/ 158 h 322"/>
                <a:gd name="T30" fmla="*/ 78 w 764"/>
                <a:gd name="T31" fmla="*/ 148 h 322"/>
                <a:gd name="T32" fmla="*/ 128 w 764"/>
                <a:gd name="T33" fmla="*/ 106 h 322"/>
                <a:gd name="T34" fmla="*/ 124 w 764"/>
                <a:gd name="T35" fmla="*/ 98 h 322"/>
                <a:gd name="T36" fmla="*/ 120 w 764"/>
                <a:gd name="T37" fmla="*/ 102 h 322"/>
                <a:gd name="T38" fmla="*/ 124 w 764"/>
                <a:gd name="T39" fmla="*/ 98 h 322"/>
                <a:gd name="T40" fmla="*/ 184 w 764"/>
                <a:gd name="T41" fmla="*/ 70 h 322"/>
                <a:gd name="T42" fmla="*/ 366 w 764"/>
                <a:gd name="T43" fmla="*/ 24 h 322"/>
                <a:gd name="T44" fmla="*/ 482 w 764"/>
                <a:gd name="T45" fmla="*/ 42 h 322"/>
                <a:gd name="T46" fmla="*/ 548 w 764"/>
                <a:gd name="T47" fmla="*/ 68 h 322"/>
                <a:gd name="T48" fmla="*/ 554 w 764"/>
                <a:gd name="T49" fmla="*/ 66 h 322"/>
                <a:gd name="T50" fmla="*/ 568 w 764"/>
                <a:gd name="T51" fmla="*/ 70 h 322"/>
                <a:gd name="T52" fmla="*/ 566 w 764"/>
                <a:gd name="T53" fmla="*/ 76 h 322"/>
                <a:gd name="T54" fmla="*/ 584 w 764"/>
                <a:gd name="T55" fmla="*/ 80 h 322"/>
                <a:gd name="T56" fmla="*/ 586 w 764"/>
                <a:gd name="T57" fmla="*/ 78 h 322"/>
                <a:gd name="T58" fmla="*/ 590 w 764"/>
                <a:gd name="T59" fmla="*/ 80 h 322"/>
                <a:gd name="T60" fmla="*/ 592 w 764"/>
                <a:gd name="T61" fmla="*/ 80 h 322"/>
                <a:gd name="T62" fmla="*/ 568 w 764"/>
                <a:gd name="T63" fmla="*/ 82 h 322"/>
                <a:gd name="T64" fmla="*/ 574 w 764"/>
                <a:gd name="T65" fmla="*/ 86 h 322"/>
                <a:gd name="T66" fmla="*/ 586 w 764"/>
                <a:gd name="T67" fmla="*/ 94 h 322"/>
                <a:gd name="T68" fmla="*/ 640 w 764"/>
                <a:gd name="T69" fmla="*/ 138 h 322"/>
                <a:gd name="T70" fmla="*/ 648 w 764"/>
                <a:gd name="T71" fmla="*/ 148 h 322"/>
                <a:gd name="T72" fmla="*/ 724 w 764"/>
                <a:gd name="T73" fmla="*/ 266 h 322"/>
                <a:gd name="T74" fmla="*/ 750 w 764"/>
                <a:gd name="T75" fmla="*/ 310 h 322"/>
                <a:gd name="T76" fmla="*/ 758 w 764"/>
                <a:gd name="T77" fmla="*/ 308 h 322"/>
                <a:gd name="T78" fmla="*/ 756 w 764"/>
                <a:gd name="T79" fmla="*/ 316 h 322"/>
                <a:gd name="T80" fmla="*/ 762 w 764"/>
                <a:gd name="T81" fmla="*/ 316 h 322"/>
                <a:gd name="T82" fmla="*/ 742 w 764"/>
                <a:gd name="T83" fmla="*/ 250 h 322"/>
                <a:gd name="T84" fmla="*/ 704 w 764"/>
                <a:gd name="T85" fmla="*/ 180 h 322"/>
                <a:gd name="T86" fmla="*/ 698 w 764"/>
                <a:gd name="T87" fmla="*/ 172 h 322"/>
                <a:gd name="T88" fmla="*/ 688 w 764"/>
                <a:gd name="T89" fmla="*/ 168 h 322"/>
                <a:gd name="T90" fmla="*/ 680 w 764"/>
                <a:gd name="T91" fmla="*/ 162 h 322"/>
                <a:gd name="T92" fmla="*/ 684 w 764"/>
                <a:gd name="T93" fmla="*/ 156 h 322"/>
                <a:gd name="T94" fmla="*/ 678 w 764"/>
                <a:gd name="T95" fmla="*/ 158 h 322"/>
                <a:gd name="T96" fmla="*/ 678 w 764"/>
                <a:gd name="T97" fmla="*/ 150 h 322"/>
                <a:gd name="T98" fmla="*/ 582 w 764"/>
                <a:gd name="T99" fmla="*/ 62 h 322"/>
                <a:gd name="T100" fmla="*/ 458 w 764"/>
                <a:gd name="T101" fmla="*/ 12 h 322"/>
                <a:gd name="T102" fmla="*/ 328 w 764"/>
                <a:gd name="T103" fmla="*/ 2 h 322"/>
                <a:gd name="T104" fmla="*/ 130 w 764"/>
                <a:gd name="T105" fmla="*/ 76 h 322"/>
                <a:gd name="T106" fmla="*/ 108 w 764"/>
                <a:gd name="T107" fmla="*/ 102 h 322"/>
                <a:gd name="T108" fmla="*/ 88 w 764"/>
                <a:gd name="T109" fmla="*/ 116 h 322"/>
                <a:gd name="T110" fmla="*/ 54 w 764"/>
                <a:gd name="T111" fmla="*/ 146 h 322"/>
                <a:gd name="T112" fmla="*/ 26 w 764"/>
                <a:gd name="T113" fmla="*/ 224 h 322"/>
                <a:gd name="T114" fmla="*/ 16 w 764"/>
                <a:gd name="T115" fmla="*/ 216 h 322"/>
                <a:gd name="T116" fmla="*/ 20 w 764"/>
                <a:gd name="T117" fmla="*/ 220 h 322"/>
                <a:gd name="T118" fmla="*/ 26 w 764"/>
                <a:gd name="T119" fmla="*/ 224 h 322"/>
                <a:gd name="T120" fmla="*/ 670 w 764"/>
                <a:gd name="T121" fmla="*/ 160 h 322"/>
                <a:gd name="T122" fmla="*/ 670 w 764"/>
                <a:gd name="T123" fmla="*/ 154 h 322"/>
                <a:gd name="T124" fmla="*/ 112 w 764"/>
                <a:gd name="T125" fmla="*/ 10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4" h="322">
                  <a:moveTo>
                    <a:pt x="54" y="146"/>
                  </a:moveTo>
                  <a:lnTo>
                    <a:pt x="54" y="146"/>
                  </a:lnTo>
                  <a:lnTo>
                    <a:pt x="54" y="150"/>
                  </a:lnTo>
                  <a:lnTo>
                    <a:pt x="58" y="150"/>
                  </a:lnTo>
                  <a:lnTo>
                    <a:pt x="58" y="150"/>
                  </a:lnTo>
                  <a:lnTo>
                    <a:pt x="58" y="148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60" y="146"/>
                  </a:lnTo>
                  <a:lnTo>
                    <a:pt x="60" y="150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58" y="156"/>
                  </a:lnTo>
                  <a:lnTo>
                    <a:pt x="54" y="156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56"/>
                  </a:lnTo>
                  <a:lnTo>
                    <a:pt x="46" y="154"/>
                  </a:lnTo>
                  <a:lnTo>
                    <a:pt x="46" y="15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6" y="174"/>
                  </a:lnTo>
                  <a:lnTo>
                    <a:pt x="36" y="176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2" y="178"/>
                  </a:lnTo>
                  <a:lnTo>
                    <a:pt x="34" y="180"/>
                  </a:lnTo>
                  <a:lnTo>
                    <a:pt x="30" y="186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12" y="202"/>
                  </a:lnTo>
                  <a:lnTo>
                    <a:pt x="12" y="202"/>
                  </a:lnTo>
                  <a:lnTo>
                    <a:pt x="4" y="218"/>
                  </a:lnTo>
                  <a:lnTo>
                    <a:pt x="4" y="218"/>
                  </a:lnTo>
                  <a:lnTo>
                    <a:pt x="6" y="218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8" y="220"/>
                  </a:lnTo>
                  <a:lnTo>
                    <a:pt x="12" y="222"/>
                  </a:lnTo>
                  <a:lnTo>
                    <a:pt x="14" y="218"/>
                  </a:lnTo>
                  <a:lnTo>
                    <a:pt x="18" y="228"/>
                  </a:lnTo>
                  <a:lnTo>
                    <a:pt x="20" y="224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8" y="234"/>
                  </a:lnTo>
                  <a:lnTo>
                    <a:pt x="4" y="23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4"/>
                  </a:lnTo>
                  <a:lnTo>
                    <a:pt x="2" y="246"/>
                  </a:lnTo>
                  <a:lnTo>
                    <a:pt x="4" y="248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8" y="248"/>
                  </a:lnTo>
                  <a:lnTo>
                    <a:pt x="10" y="246"/>
                  </a:lnTo>
                  <a:lnTo>
                    <a:pt x="14" y="244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6" y="240"/>
                  </a:lnTo>
                  <a:lnTo>
                    <a:pt x="20" y="240"/>
                  </a:lnTo>
                  <a:lnTo>
                    <a:pt x="20" y="240"/>
                  </a:lnTo>
                  <a:lnTo>
                    <a:pt x="30" y="218"/>
                  </a:lnTo>
                  <a:lnTo>
                    <a:pt x="44" y="198"/>
                  </a:lnTo>
                  <a:lnTo>
                    <a:pt x="58" y="178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68" y="160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72" y="156"/>
                  </a:lnTo>
                  <a:lnTo>
                    <a:pt x="74" y="154"/>
                  </a:lnTo>
                  <a:lnTo>
                    <a:pt x="78" y="154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104" y="126"/>
                  </a:lnTo>
                  <a:lnTo>
                    <a:pt x="130" y="106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4"/>
                  </a:lnTo>
                  <a:lnTo>
                    <a:pt x="120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34" y="104"/>
                  </a:lnTo>
                  <a:lnTo>
                    <a:pt x="134" y="104"/>
                  </a:lnTo>
                  <a:lnTo>
                    <a:pt x="158" y="86"/>
                  </a:lnTo>
                  <a:lnTo>
                    <a:pt x="184" y="70"/>
                  </a:lnTo>
                  <a:lnTo>
                    <a:pt x="212" y="56"/>
                  </a:lnTo>
                  <a:lnTo>
                    <a:pt x="240" y="46"/>
                  </a:lnTo>
                  <a:lnTo>
                    <a:pt x="270" y="36"/>
                  </a:lnTo>
                  <a:lnTo>
                    <a:pt x="302" y="30"/>
                  </a:lnTo>
                  <a:lnTo>
                    <a:pt x="334" y="26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90" y="26"/>
                  </a:lnTo>
                  <a:lnTo>
                    <a:pt x="414" y="28"/>
                  </a:lnTo>
                  <a:lnTo>
                    <a:pt x="436" y="32"/>
                  </a:lnTo>
                  <a:lnTo>
                    <a:pt x="460" y="36"/>
                  </a:lnTo>
                  <a:lnTo>
                    <a:pt x="482" y="42"/>
                  </a:lnTo>
                  <a:lnTo>
                    <a:pt x="502" y="50"/>
                  </a:lnTo>
                  <a:lnTo>
                    <a:pt x="524" y="58"/>
                  </a:lnTo>
                  <a:lnTo>
                    <a:pt x="544" y="68"/>
                  </a:lnTo>
                  <a:lnTo>
                    <a:pt x="546" y="68"/>
                  </a:lnTo>
                  <a:lnTo>
                    <a:pt x="546" y="68"/>
                  </a:lnTo>
                  <a:lnTo>
                    <a:pt x="548" y="68"/>
                  </a:lnTo>
                  <a:lnTo>
                    <a:pt x="550" y="68"/>
                  </a:lnTo>
                  <a:lnTo>
                    <a:pt x="550" y="70"/>
                  </a:lnTo>
                  <a:lnTo>
                    <a:pt x="554" y="70"/>
                  </a:lnTo>
                  <a:lnTo>
                    <a:pt x="554" y="70"/>
                  </a:lnTo>
                  <a:lnTo>
                    <a:pt x="554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62" y="64"/>
                  </a:lnTo>
                  <a:lnTo>
                    <a:pt x="568" y="66"/>
                  </a:lnTo>
                  <a:lnTo>
                    <a:pt x="570" y="70"/>
                  </a:lnTo>
                  <a:lnTo>
                    <a:pt x="570" y="70"/>
                  </a:lnTo>
                  <a:lnTo>
                    <a:pt x="568" y="70"/>
                  </a:lnTo>
                  <a:lnTo>
                    <a:pt x="566" y="70"/>
                  </a:lnTo>
                  <a:lnTo>
                    <a:pt x="566" y="68"/>
                  </a:lnTo>
                  <a:lnTo>
                    <a:pt x="566" y="68"/>
                  </a:lnTo>
                  <a:lnTo>
                    <a:pt x="564" y="72"/>
                  </a:lnTo>
                  <a:lnTo>
                    <a:pt x="566" y="76"/>
                  </a:lnTo>
                  <a:lnTo>
                    <a:pt x="566" y="76"/>
                  </a:lnTo>
                  <a:lnTo>
                    <a:pt x="572" y="78"/>
                  </a:lnTo>
                  <a:lnTo>
                    <a:pt x="576" y="80"/>
                  </a:lnTo>
                  <a:lnTo>
                    <a:pt x="580" y="76"/>
                  </a:lnTo>
                  <a:lnTo>
                    <a:pt x="580" y="76"/>
                  </a:lnTo>
                  <a:lnTo>
                    <a:pt x="580" y="80"/>
                  </a:lnTo>
                  <a:lnTo>
                    <a:pt x="584" y="80"/>
                  </a:lnTo>
                  <a:lnTo>
                    <a:pt x="584" y="80"/>
                  </a:lnTo>
                  <a:lnTo>
                    <a:pt x="584" y="80"/>
                  </a:lnTo>
                  <a:lnTo>
                    <a:pt x="582" y="78"/>
                  </a:lnTo>
                  <a:lnTo>
                    <a:pt x="586" y="78"/>
                  </a:lnTo>
                  <a:lnTo>
                    <a:pt x="586" y="78"/>
                  </a:lnTo>
                  <a:lnTo>
                    <a:pt x="586" y="78"/>
                  </a:lnTo>
                  <a:lnTo>
                    <a:pt x="586" y="78"/>
                  </a:lnTo>
                  <a:lnTo>
                    <a:pt x="586" y="76"/>
                  </a:lnTo>
                  <a:lnTo>
                    <a:pt x="586" y="76"/>
                  </a:lnTo>
                  <a:lnTo>
                    <a:pt x="586" y="78"/>
                  </a:lnTo>
                  <a:lnTo>
                    <a:pt x="586" y="78"/>
                  </a:lnTo>
                  <a:lnTo>
                    <a:pt x="590" y="80"/>
                  </a:lnTo>
                  <a:lnTo>
                    <a:pt x="592" y="80"/>
                  </a:lnTo>
                  <a:lnTo>
                    <a:pt x="592" y="80"/>
                  </a:lnTo>
                  <a:lnTo>
                    <a:pt x="594" y="78"/>
                  </a:lnTo>
                  <a:lnTo>
                    <a:pt x="594" y="78"/>
                  </a:lnTo>
                  <a:lnTo>
                    <a:pt x="592" y="80"/>
                  </a:lnTo>
                  <a:lnTo>
                    <a:pt x="592" y="80"/>
                  </a:lnTo>
                  <a:lnTo>
                    <a:pt x="594" y="84"/>
                  </a:lnTo>
                  <a:lnTo>
                    <a:pt x="596" y="84"/>
                  </a:lnTo>
                  <a:lnTo>
                    <a:pt x="594" y="86"/>
                  </a:lnTo>
                  <a:lnTo>
                    <a:pt x="594" y="86"/>
                  </a:lnTo>
                  <a:lnTo>
                    <a:pt x="582" y="82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74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86" y="92"/>
                  </a:lnTo>
                  <a:lnTo>
                    <a:pt x="586" y="92"/>
                  </a:lnTo>
                  <a:lnTo>
                    <a:pt x="586" y="94"/>
                  </a:lnTo>
                  <a:lnTo>
                    <a:pt x="586" y="94"/>
                  </a:lnTo>
                  <a:lnTo>
                    <a:pt x="612" y="114"/>
                  </a:lnTo>
                  <a:lnTo>
                    <a:pt x="638" y="138"/>
                  </a:lnTo>
                  <a:lnTo>
                    <a:pt x="638" y="138"/>
                  </a:lnTo>
                  <a:lnTo>
                    <a:pt x="640" y="136"/>
                  </a:lnTo>
                  <a:lnTo>
                    <a:pt x="640" y="136"/>
                  </a:lnTo>
                  <a:lnTo>
                    <a:pt x="640" y="138"/>
                  </a:lnTo>
                  <a:lnTo>
                    <a:pt x="640" y="138"/>
                  </a:lnTo>
                  <a:lnTo>
                    <a:pt x="644" y="144"/>
                  </a:lnTo>
                  <a:lnTo>
                    <a:pt x="644" y="144"/>
                  </a:lnTo>
                  <a:lnTo>
                    <a:pt x="646" y="144"/>
                  </a:lnTo>
                  <a:lnTo>
                    <a:pt x="648" y="148"/>
                  </a:lnTo>
                  <a:lnTo>
                    <a:pt x="648" y="148"/>
                  </a:lnTo>
                  <a:lnTo>
                    <a:pt x="664" y="164"/>
                  </a:lnTo>
                  <a:lnTo>
                    <a:pt x="678" y="184"/>
                  </a:lnTo>
                  <a:lnTo>
                    <a:pt x="692" y="204"/>
                  </a:lnTo>
                  <a:lnTo>
                    <a:pt x="704" y="224"/>
                  </a:lnTo>
                  <a:lnTo>
                    <a:pt x="714" y="244"/>
                  </a:lnTo>
                  <a:lnTo>
                    <a:pt x="724" y="266"/>
                  </a:lnTo>
                  <a:lnTo>
                    <a:pt x="732" y="290"/>
                  </a:lnTo>
                  <a:lnTo>
                    <a:pt x="740" y="312"/>
                  </a:lnTo>
                  <a:lnTo>
                    <a:pt x="740" y="312"/>
                  </a:lnTo>
                  <a:lnTo>
                    <a:pt x="746" y="314"/>
                  </a:lnTo>
                  <a:lnTo>
                    <a:pt x="746" y="314"/>
                  </a:lnTo>
                  <a:lnTo>
                    <a:pt x="750" y="310"/>
                  </a:lnTo>
                  <a:lnTo>
                    <a:pt x="752" y="306"/>
                  </a:lnTo>
                  <a:lnTo>
                    <a:pt x="752" y="306"/>
                  </a:lnTo>
                  <a:lnTo>
                    <a:pt x="754" y="306"/>
                  </a:lnTo>
                  <a:lnTo>
                    <a:pt x="754" y="306"/>
                  </a:lnTo>
                  <a:lnTo>
                    <a:pt x="756" y="310"/>
                  </a:lnTo>
                  <a:lnTo>
                    <a:pt x="758" y="308"/>
                  </a:lnTo>
                  <a:lnTo>
                    <a:pt x="758" y="308"/>
                  </a:lnTo>
                  <a:lnTo>
                    <a:pt x="756" y="310"/>
                  </a:lnTo>
                  <a:lnTo>
                    <a:pt x="754" y="310"/>
                  </a:lnTo>
                  <a:lnTo>
                    <a:pt x="754" y="310"/>
                  </a:lnTo>
                  <a:lnTo>
                    <a:pt x="756" y="312"/>
                  </a:lnTo>
                  <a:lnTo>
                    <a:pt x="756" y="316"/>
                  </a:lnTo>
                  <a:lnTo>
                    <a:pt x="754" y="322"/>
                  </a:lnTo>
                  <a:lnTo>
                    <a:pt x="758" y="322"/>
                  </a:lnTo>
                  <a:lnTo>
                    <a:pt x="758" y="316"/>
                  </a:lnTo>
                  <a:lnTo>
                    <a:pt x="762" y="320"/>
                  </a:lnTo>
                  <a:lnTo>
                    <a:pt x="762" y="320"/>
                  </a:lnTo>
                  <a:lnTo>
                    <a:pt x="762" y="316"/>
                  </a:lnTo>
                  <a:lnTo>
                    <a:pt x="760" y="314"/>
                  </a:lnTo>
                  <a:lnTo>
                    <a:pt x="758" y="314"/>
                  </a:lnTo>
                  <a:lnTo>
                    <a:pt x="764" y="310"/>
                  </a:lnTo>
                  <a:lnTo>
                    <a:pt x="764" y="310"/>
                  </a:lnTo>
                  <a:lnTo>
                    <a:pt x="754" y="280"/>
                  </a:lnTo>
                  <a:lnTo>
                    <a:pt x="742" y="250"/>
                  </a:lnTo>
                  <a:lnTo>
                    <a:pt x="730" y="220"/>
                  </a:lnTo>
                  <a:lnTo>
                    <a:pt x="714" y="194"/>
                  </a:lnTo>
                  <a:lnTo>
                    <a:pt x="712" y="194"/>
                  </a:lnTo>
                  <a:lnTo>
                    <a:pt x="714" y="192"/>
                  </a:lnTo>
                  <a:lnTo>
                    <a:pt x="714" y="192"/>
                  </a:lnTo>
                  <a:lnTo>
                    <a:pt x="704" y="180"/>
                  </a:lnTo>
                  <a:lnTo>
                    <a:pt x="704" y="180"/>
                  </a:lnTo>
                  <a:lnTo>
                    <a:pt x="704" y="180"/>
                  </a:lnTo>
                  <a:lnTo>
                    <a:pt x="702" y="176"/>
                  </a:lnTo>
                  <a:lnTo>
                    <a:pt x="702" y="176"/>
                  </a:lnTo>
                  <a:lnTo>
                    <a:pt x="698" y="172"/>
                  </a:lnTo>
                  <a:lnTo>
                    <a:pt x="698" y="172"/>
                  </a:lnTo>
                  <a:lnTo>
                    <a:pt x="694" y="174"/>
                  </a:lnTo>
                  <a:lnTo>
                    <a:pt x="692" y="174"/>
                  </a:lnTo>
                  <a:lnTo>
                    <a:pt x="688" y="172"/>
                  </a:lnTo>
                  <a:lnTo>
                    <a:pt x="688" y="172"/>
                  </a:lnTo>
                  <a:lnTo>
                    <a:pt x="688" y="170"/>
                  </a:lnTo>
                  <a:lnTo>
                    <a:pt x="688" y="168"/>
                  </a:lnTo>
                  <a:lnTo>
                    <a:pt x="684" y="168"/>
                  </a:lnTo>
                  <a:lnTo>
                    <a:pt x="682" y="166"/>
                  </a:lnTo>
                  <a:lnTo>
                    <a:pt x="680" y="164"/>
                  </a:lnTo>
                  <a:lnTo>
                    <a:pt x="682" y="162"/>
                  </a:lnTo>
                  <a:lnTo>
                    <a:pt x="682" y="162"/>
                  </a:lnTo>
                  <a:lnTo>
                    <a:pt x="680" y="162"/>
                  </a:lnTo>
                  <a:lnTo>
                    <a:pt x="678" y="162"/>
                  </a:lnTo>
                  <a:lnTo>
                    <a:pt x="678" y="162"/>
                  </a:lnTo>
                  <a:lnTo>
                    <a:pt x="682" y="162"/>
                  </a:lnTo>
                  <a:lnTo>
                    <a:pt x="682" y="160"/>
                  </a:lnTo>
                  <a:lnTo>
                    <a:pt x="684" y="156"/>
                  </a:lnTo>
                  <a:lnTo>
                    <a:pt x="684" y="156"/>
                  </a:lnTo>
                  <a:lnTo>
                    <a:pt x="686" y="156"/>
                  </a:lnTo>
                  <a:lnTo>
                    <a:pt x="686" y="156"/>
                  </a:lnTo>
                  <a:lnTo>
                    <a:pt x="682" y="150"/>
                  </a:lnTo>
                  <a:lnTo>
                    <a:pt x="682" y="150"/>
                  </a:lnTo>
                  <a:lnTo>
                    <a:pt x="684" y="152"/>
                  </a:lnTo>
                  <a:lnTo>
                    <a:pt x="678" y="158"/>
                  </a:lnTo>
                  <a:lnTo>
                    <a:pt x="680" y="154"/>
                  </a:lnTo>
                  <a:lnTo>
                    <a:pt x="676" y="152"/>
                  </a:lnTo>
                  <a:lnTo>
                    <a:pt x="676" y="152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8" y="150"/>
                  </a:lnTo>
                  <a:lnTo>
                    <a:pt x="680" y="150"/>
                  </a:lnTo>
                  <a:lnTo>
                    <a:pt x="682" y="150"/>
                  </a:lnTo>
                  <a:lnTo>
                    <a:pt x="682" y="150"/>
                  </a:lnTo>
                  <a:lnTo>
                    <a:pt x="652" y="116"/>
                  </a:lnTo>
                  <a:lnTo>
                    <a:pt x="618" y="88"/>
                  </a:lnTo>
                  <a:lnTo>
                    <a:pt x="582" y="62"/>
                  </a:lnTo>
                  <a:lnTo>
                    <a:pt x="562" y="52"/>
                  </a:lnTo>
                  <a:lnTo>
                    <a:pt x="542" y="42"/>
                  </a:lnTo>
                  <a:lnTo>
                    <a:pt x="522" y="32"/>
                  </a:lnTo>
                  <a:lnTo>
                    <a:pt x="502" y="24"/>
                  </a:lnTo>
                  <a:lnTo>
                    <a:pt x="480" y="18"/>
                  </a:lnTo>
                  <a:lnTo>
                    <a:pt x="458" y="12"/>
                  </a:lnTo>
                  <a:lnTo>
                    <a:pt x="436" y="6"/>
                  </a:lnTo>
                  <a:lnTo>
                    <a:pt x="412" y="4"/>
                  </a:lnTo>
                  <a:lnTo>
                    <a:pt x="390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28" y="2"/>
                  </a:lnTo>
                  <a:lnTo>
                    <a:pt x="292" y="8"/>
                  </a:lnTo>
                  <a:lnTo>
                    <a:pt x="258" y="16"/>
                  </a:lnTo>
                  <a:lnTo>
                    <a:pt x="224" y="26"/>
                  </a:lnTo>
                  <a:lnTo>
                    <a:pt x="192" y="40"/>
                  </a:lnTo>
                  <a:lnTo>
                    <a:pt x="160" y="56"/>
                  </a:lnTo>
                  <a:lnTo>
                    <a:pt x="130" y="76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6" y="98"/>
                  </a:lnTo>
                  <a:lnTo>
                    <a:pt x="108" y="98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68" y="130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4" y="146"/>
                  </a:lnTo>
                  <a:close/>
                  <a:moveTo>
                    <a:pt x="26" y="226"/>
                  </a:move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2" y="222"/>
                  </a:lnTo>
                  <a:lnTo>
                    <a:pt x="20" y="220"/>
                  </a:lnTo>
                  <a:lnTo>
                    <a:pt x="20" y="220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16" y="216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20" y="220"/>
                  </a:lnTo>
                  <a:lnTo>
                    <a:pt x="20" y="220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6"/>
                  </a:lnTo>
                  <a:lnTo>
                    <a:pt x="26" y="226"/>
                  </a:lnTo>
                  <a:close/>
                  <a:moveTo>
                    <a:pt x="674" y="156"/>
                  </a:moveTo>
                  <a:lnTo>
                    <a:pt x="672" y="160"/>
                  </a:lnTo>
                  <a:lnTo>
                    <a:pt x="672" y="160"/>
                  </a:lnTo>
                  <a:lnTo>
                    <a:pt x="670" y="160"/>
                  </a:lnTo>
                  <a:lnTo>
                    <a:pt x="666" y="160"/>
                  </a:lnTo>
                  <a:lnTo>
                    <a:pt x="664" y="160"/>
                  </a:lnTo>
                  <a:lnTo>
                    <a:pt x="662" y="158"/>
                  </a:lnTo>
                  <a:lnTo>
                    <a:pt x="662" y="158"/>
                  </a:lnTo>
                  <a:lnTo>
                    <a:pt x="666" y="156"/>
                  </a:lnTo>
                  <a:lnTo>
                    <a:pt x="670" y="154"/>
                  </a:lnTo>
                  <a:lnTo>
                    <a:pt x="672" y="154"/>
                  </a:lnTo>
                  <a:lnTo>
                    <a:pt x="674" y="156"/>
                  </a:lnTo>
                  <a:lnTo>
                    <a:pt x="674" y="156"/>
                  </a:lnTo>
                  <a:close/>
                  <a:moveTo>
                    <a:pt x="114" y="96"/>
                  </a:moveTo>
                  <a:lnTo>
                    <a:pt x="112" y="102"/>
                  </a:lnTo>
                  <a:lnTo>
                    <a:pt x="112" y="102"/>
                  </a:lnTo>
                  <a:lnTo>
                    <a:pt x="110" y="100"/>
                  </a:lnTo>
                  <a:lnTo>
                    <a:pt x="112" y="100"/>
                  </a:lnTo>
                  <a:lnTo>
                    <a:pt x="112" y="98"/>
                  </a:lnTo>
                  <a:lnTo>
                    <a:pt x="114" y="96"/>
                  </a:lnTo>
                  <a:lnTo>
                    <a:pt x="114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305" y="2270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24 w 24"/>
                <a:gd name="T5" fmla="*/ 4 h 18"/>
                <a:gd name="T6" fmla="*/ 24 w 24"/>
                <a:gd name="T7" fmla="*/ 4 h 18"/>
                <a:gd name="T8" fmla="*/ 18 w 24"/>
                <a:gd name="T9" fmla="*/ 4 h 18"/>
                <a:gd name="T10" fmla="*/ 12 w 24"/>
                <a:gd name="T11" fmla="*/ 2 h 18"/>
                <a:gd name="T12" fmla="*/ 14 w 24"/>
                <a:gd name="T13" fmla="*/ 4 h 18"/>
                <a:gd name="T14" fmla="*/ 14 w 24"/>
                <a:gd name="T15" fmla="*/ 4 h 18"/>
                <a:gd name="T16" fmla="*/ 10 w 24"/>
                <a:gd name="T17" fmla="*/ 4 h 18"/>
                <a:gd name="T18" fmla="*/ 8 w 24"/>
                <a:gd name="T19" fmla="*/ 2 h 18"/>
                <a:gd name="T20" fmla="*/ 6 w 24"/>
                <a:gd name="T21" fmla="*/ 0 h 18"/>
                <a:gd name="T22" fmla="*/ 4 w 24"/>
                <a:gd name="T23" fmla="*/ 0 h 18"/>
                <a:gd name="T24" fmla="*/ 4 w 24"/>
                <a:gd name="T25" fmla="*/ 0 h 18"/>
                <a:gd name="T26" fmla="*/ 2 w 24"/>
                <a:gd name="T27" fmla="*/ 2 h 18"/>
                <a:gd name="T28" fmla="*/ 0 w 24"/>
                <a:gd name="T29" fmla="*/ 4 h 18"/>
                <a:gd name="T30" fmla="*/ 0 w 24"/>
                <a:gd name="T31" fmla="*/ 4 h 18"/>
                <a:gd name="T32" fmla="*/ 0 w 24"/>
                <a:gd name="T33" fmla="*/ 18 h 18"/>
                <a:gd name="T34" fmla="*/ 0 w 24"/>
                <a:gd name="T35" fmla="*/ 16 h 18"/>
                <a:gd name="T36" fmla="*/ 0 w 24"/>
                <a:gd name="T37" fmla="*/ 16 h 18"/>
                <a:gd name="T38" fmla="*/ 10 w 24"/>
                <a:gd name="T39" fmla="*/ 16 h 18"/>
                <a:gd name="T40" fmla="*/ 24 w 24"/>
                <a:gd name="T41" fmla="*/ 18 h 18"/>
                <a:gd name="T42" fmla="*/ 24 w 24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2001" y="2330"/>
              <a:ext cx="122" cy="256"/>
            </a:xfrm>
            <a:custGeom>
              <a:avLst/>
              <a:gdLst>
                <a:gd name="T0" fmla="*/ 30 w 122"/>
                <a:gd name="T1" fmla="*/ 254 h 256"/>
                <a:gd name="T2" fmla="*/ 54 w 122"/>
                <a:gd name="T3" fmla="*/ 222 h 256"/>
                <a:gd name="T4" fmla="*/ 54 w 122"/>
                <a:gd name="T5" fmla="*/ 220 h 256"/>
                <a:gd name="T6" fmla="*/ 60 w 122"/>
                <a:gd name="T7" fmla="*/ 212 h 256"/>
                <a:gd name="T8" fmla="*/ 60 w 122"/>
                <a:gd name="T9" fmla="*/ 210 h 256"/>
                <a:gd name="T10" fmla="*/ 74 w 122"/>
                <a:gd name="T11" fmla="*/ 186 h 256"/>
                <a:gd name="T12" fmla="*/ 80 w 122"/>
                <a:gd name="T13" fmla="*/ 162 h 256"/>
                <a:gd name="T14" fmla="*/ 78 w 122"/>
                <a:gd name="T15" fmla="*/ 158 h 256"/>
                <a:gd name="T16" fmla="*/ 78 w 122"/>
                <a:gd name="T17" fmla="*/ 154 h 256"/>
                <a:gd name="T18" fmla="*/ 78 w 122"/>
                <a:gd name="T19" fmla="*/ 158 h 256"/>
                <a:gd name="T20" fmla="*/ 98 w 122"/>
                <a:gd name="T21" fmla="*/ 132 h 256"/>
                <a:gd name="T22" fmla="*/ 118 w 122"/>
                <a:gd name="T23" fmla="*/ 58 h 256"/>
                <a:gd name="T24" fmla="*/ 118 w 122"/>
                <a:gd name="T25" fmla="*/ 56 h 256"/>
                <a:gd name="T26" fmla="*/ 122 w 122"/>
                <a:gd name="T27" fmla="*/ 8 h 256"/>
                <a:gd name="T28" fmla="*/ 120 w 122"/>
                <a:gd name="T29" fmla="*/ 8 h 256"/>
                <a:gd name="T30" fmla="*/ 110 w 122"/>
                <a:gd name="T31" fmla="*/ 4 h 256"/>
                <a:gd name="T32" fmla="*/ 106 w 122"/>
                <a:gd name="T33" fmla="*/ 0 h 256"/>
                <a:gd name="T34" fmla="*/ 98 w 122"/>
                <a:gd name="T35" fmla="*/ 0 h 256"/>
                <a:gd name="T36" fmla="*/ 90 w 122"/>
                <a:gd name="T37" fmla="*/ 78 h 256"/>
                <a:gd name="T38" fmla="*/ 92 w 122"/>
                <a:gd name="T39" fmla="*/ 86 h 256"/>
                <a:gd name="T40" fmla="*/ 88 w 122"/>
                <a:gd name="T41" fmla="*/ 84 h 256"/>
                <a:gd name="T42" fmla="*/ 60 w 122"/>
                <a:gd name="T43" fmla="*/ 162 h 256"/>
                <a:gd name="T44" fmla="*/ 50 w 122"/>
                <a:gd name="T45" fmla="*/ 186 h 256"/>
                <a:gd name="T46" fmla="*/ 62 w 122"/>
                <a:gd name="T47" fmla="*/ 188 h 256"/>
                <a:gd name="T48" fmla="*/ 64 w 122"/>
                <a:gd name="T49" fmla="*/ 188 h 256"/>
                <a:gd name="T50" fmla="*/ 66 w 122"/>
                <a:gd name="T51" fmla="*/ 192 h 256"/>
                <a:gd name="T52" fmla="*/ 66 w 122"/>
                <a:gd name="T53" fmla="*/ 198 h 256"/>
                <a:gd name="T54" fmla="*/ 56 w 122"/>
                <a:gd name="T55" fmla="*/ 196 h 256"/>
                <a:gd name="T56" fmla="*/ 54 w 122"/>
                <a:gd name="T57" fmla="*/ 198 h 256"/>
                <a:gd name="T58" fmla="*/ 52 w 122"/>
                <a:gd name="T59" fmla="*/ 204 h 256"/>
                <a:gd name="T60" fmla="*/ 50 w 122"/>
                <a:gd name="T61" fmla="*/ 196 h 256"/>
                <a:gd name="T62" fmla="*/ 46 w 122"/>
                <a:gd name="T63" fmla="*/ 192 h 256"/>
                <a:gd name="T64" fmla="*/ 44 w 122"/>
                <a:gd name="T65" fmla="*/ 192 h 256"/>
                <a:gd name="T66" fmla="*/ 40 w 122"/>
                <a:gd name="T67" fmla="*/ 200 h 256"/>
                <a:gd name="T68" fmla="*/ 40 w 122"/>
                <a:gd name="T69" fmla="*/ 200 h 256"/>
                <a:gd name="T70" fmla="*/ 38 w 122"/>
                <a:gd name="T71" fmla="*/ 204 h 256"/>
                <a:gd name="T72" fmla="*/ 36 w 122"/>
                <a:gd name="T73" fmla="*/ 208 h 256"/>
                <a:gd name="T74" fmla="*/ 18 w 122"/>
                <a:gd name="T75" fmla="*/ 230 h 256"/>
                <a:gd name="T76" fmla="*/ 6 w 122"/>
                <a:gd name="T77" fmla="*/ 254 h 256"/>
                <a:gd name="T78" fmla="*/ 14 w 122"/>
                <a:gd name="T79" fmla="*/ 254 h 256"/>
                <a:gd name="T80" fmla="*/ 30 w 122"/>
                <a:gd name="T81" fmla="*/ 252 h 256"/>
                <a:gd name="T82" fmla="*/ 110 w 122"/>
                <a:gd name="T83" fmla="*/ 60 h 256"/>
                <a:gd name="T84" fmla="*/ 104 w 122"/>
                <a:gd name="T85" fmla="*/ 52 h 256"/>
                <a:gd name="T86" fmla="*/ 110 w 122"/>
                <a:gd name="T87" fmla="*/ 60 h 256"/>
                <a:gd name="T88" fmla="*/ 86 w 122"/>
                <a:gd name="T89" fmla="*/ 142 h 256"/>
                <a:gd name="T90" fmla="*/ 66 w 122"/>
                <a:gd name="T91" fmla="*/ 170 h 256"/>
                <a:gd name="T92" fmla="*/ 66 w 122"/>
                <a:gd name="T93" fmla="*/ 17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256">
                  <a:moveTo>
                    <a:pt x="30" y="252"/>
                  </a:moveTo>
                  <a:lnTo>
                    <a:pt x="30" y="252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60" y="212"/>
                  </a:lnTo>
                  <a:lnTo>
                    <a:pt x="60" y="212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74" y="186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0" y="162"/>
                  </a:lnTo>
                  <a:lnTo>
                    <a:pt x="78" y="160"/>
                  </a:lnTo>
                  <a:lnTo>
                    <a:pt x="74" y="158"/>
                  </a:lnTo>
                  <a:lnTo>
                    <a:pt x="78" y="158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4"/>
                  </a:lnTo>
                  <a:lnTo>
                    <a:pt x="80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8" y="132"/>
                  </a:lnTo>
                  <a:lnTo>
                    <a:pt x="106" y="108"/>
                  </a:lnTo>
                  <a:lnTo>
                    <a:pt x="112" y="84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20" y="32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10" y="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6" y="40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0" y="112"/>
                  </a:lnTo>
                  <a:lnTo>
                    <a:pt x="72" y="136"/>
                  </a:lnTo>
                  <a:lnTo>
                    <a:pt x="60" y="162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0" y="186"/>
                  </a:lnTo>
                  <a:lnTo>
                    <a:pt x="52" y="188"/>
                  </a:lnTo>
                  <a:lnTo>
                    <a:pt x="56" y="188"/>
                  </a:lnTo>
                  <a:lnTo>
                    <a:pt x="62" y="188"/>
                  </a:lnTo>
                  <a:lnTo>
                    <a:pt x="64" y="188"/>
                  </a:lnTo>
                  <a:lnTo>
                    <a:pt x="66" y="190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6" y="194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2" y="194"/>
                  </a:lnTo>
                  <a:lnTo>
                    <a:pt x="60" y="196"/>
                  </a:lnTo>
                  <a:lnTo>
                    <a:pt x="56" y="196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4" y="198"/>
                  </a:lnTo>
                  <a:lnTo>
                    <a:pt x="56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2"/>
                  </a:lnTo>
                  <a:lnTo>
                    <a:pt x="50" y="198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6" y="192"/>
                  </a:lnTo>
                  <a:lnTo>
                    <a:pt x="46" y="192"/>
                  </a:lnTo>
                  <a:lnTo>
                    <a:pt x="46" y="196"/>
                  </a:lnTo>
                  <a:lnTo>
                    <a:pt x="46" y="196"/>
                  </a:lnTo>
                  <a:lnTo>
                    <a:pt x="44" y="192"/>
                  </a:lnTo>
                  <a:lnTo>
                    <a:pt x="44" y="192"/>
                  </a:lnTo>
                  <a:lnTo>
                    <a:pt x="40" y="198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4"/>
                  </a:lnTo>
                  <a:lnTo>
                    <a:pt x="38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18" y="230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6" y="254"/>
                  </a:lnTo>
                  <a:lnTo>
                    <a:pt x="10" y="256"/>
                  </a:lnTo>
                  <a:lnTo>
                    <a:pt x="10" y="256"/>
                  </a:lnTo>
                  <a:lnTo>
                    <a:pt x="14" y="254"/>
                  </a:lnTo>
                  <a:lnTo>
                    <a:pt x="20" y="254"/>
                  </a:lnTo>
                  <a:lnTo>
                    <a:pt x="24" y="254"/>
                  </a:lnTo>
                  <a:lnTo>
                    <a:pt x="30" y="252"/>
                  </a:lnTo>
                  <a:lnTo>
                    <a:pt x="30" y="252"/>
                  </a:lnTo>
                  <a:close/>
                  <a:moveTo>
                    <a:pt x="110" y="60"/>
                  </a:moveTo>
                  <a:lnTo>
                    <a:pt x="110" y="60"/>
                  </a:lnTo>
                  <a:lnTo>
                    <a:pt x="106" y="56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8" y="54"/>
                  </a:lnTo>
                  <a:lnTo>
                    <a:pt x="110" y="56"/>
                  </a:lnTo>
                  <a:lnTo>
                    <a:pt x="110" y="60"/>
                  </a:lnTo>
                  <a:lnTo>
                    <a:pt x="110" y="60"/>
                  </a:lnTo>
                  <a:close/>
                  <a:moveTo>
                    <a:pt x="82" y="136"/>
                  </a:moveTo>
                  <a:lnTo>
                    <a:pt x="86" y="142"/>
                  </a:lnTo>
                  <a:lnTo>
                    <a:pt x="80" y="138"/>
                  </a:lnTo>
                  <a:lnTo>
                    <a:pt x="82" y="136"/>
                  </a:lnTo>
                  <a:close/>
                  <a:moveTo>
                    <a:pt x="66" y="170"/>
                  </a:moveTo>
                  <a:lnTo>
                    <a:pt x="68" y="166"/>
                  </a:lnTo>
                  <a:lnTo>
                    <a:pt x="70" y="166"/>
                  </a:lnTo>
                  <a:lnTo>
                    <a:pt x="66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337" y="2234"/>
              <a:ext cx="0" cy="4"/>
            </a:xfrm>
            <a:custGeom>
              <a:avLst/>
              <a:gdLst>
                <a:gd name="T0" fmla="*/ 0 h 4"/>
                <a:gd name="T1" fmla="*/ 0 h 4"/>
                <a:gd name="T2" fmla="*/ 2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1303" y="2322"/>
              <a:ext cx="698" cy="414"/>
            </a:xfrm>
            <a:custGeom>
              <a:avLst/>
              <a:gdLst>
                <a:gd name="T0" fmla="*/ 684 w 698"/>
                <a:gd name="T1" fmla="*/ 292 h 414"/>
                <a:gd name="T2" fmla="*/ 682 w 698"/>
                <a:gd name="T3" fmla="*/ 290 h 414"/>
                <a:gd name="T4" fmla="*/ 652 w 698"/>
                <a:gd name="T5" fmla="*/ 304 h 414"/>
                <a:gd name="T6" fmla="*/ 584 w 698"/>
                <a:gd name="T7" fmla="*/ 348 h 414"/>
                <a:gd name="T8" fmla="*/ 500 w 698"/>
                <a:gd name="T9" fmla="*/ 378 h 414"/>
                <a:gd name="T10" fmla="*/ 410 w 698"/>
                <a:gd name="T11" fmla="*/ 390 h 414"/>
                <a:gd name="T12" fmla="*/ 220 w 698"/>
                <a:gd name="T13" fmla="*/ 340 h 414"/>
                <a:gd name="T14" fmla="*/ 124 w 698"/>
                <a:gd name="T15" fmla="*/ 266 h 414"/>
                <a:gd name="T16" fmla="*/ 88 w 698"/>
                <a:gd name="T17" fmla="*/ 218 h 414"/>
                <a:gd name="T18" fmla="*/ 42 w 698"/>
                <a:gd name="T19" fmla="*/ 120 h 414"/>
                <a:gd name="T20" fmla="*/ 38 w 698"/>
                <a:gd name="T21" fmla="*/ 108 h 414"/>
                <a:gd name="T22" fmla="*/ 28 w 698"/>
                <a:gd name="T23" fmla="*/ 62 h 414"/>
                <a:gd name="T24" fmla="*/ 24 w 698"/>
                <a:gd name="T25" fmla="*/ 12 h 414"/>
                <a:gd name="T26" fmla="*/ 24 w 698"/>
                <a:gd name="T27" fmla="*/ 10 h 414"/>
                <a:gd name="T28" fmla="*/ 24 w 698"/>
                <a:gd name="T29" fmla="*/ 2 h 414"/>
                <a:gd name="T30" fmla="*/ 20 w 698"/>
                <a:gd name="T31" fmla="*/ 0 h 414"/>
                <a:gd name="T32" fmla="*/ 18 w 698"/>
                <a:gd name="T33" fmla="*/ 10 h 414"/>
                <a:gd name="T34" fmla="*/ 14 w 698"/>
                <a:gd name="T35" fmla="*/ 14 h 414"/>
                <a:gd name="T36" fmla="*/ 14 w 698"/>
                <a:gd name="T37" fmla="*/ 6 h 414"/>
                <a:gd name="T38" fmla="*/ 4 w 698"/>
                <a:gd name="T39" fmla="*/ 6 h 414"/>
                <a:gd name="T40" fmla="*/ 8 w 698"/>
                <a:gd name="T41" fmla="*/ 10 h 414"/>
                <a:gd name="T42" fmla="*/ 0 w 698"/>
                <a:gd name="T43" fmla="*/ 6 h 414"/>
                <a:gd name="T44" fmla="*/ 10 w 698"/>
                <a:gd name="T45" fmla="*/ 96 h 414"/>
                <a:gd name="T46" fmla="*/ 12 w 698"/>
                <a:gd name="T47" fmla="*/ 106 h 414"/>
                <a:gd name="T48" fmla="*/ 22 w 698"/>
                <a:gd name="T49" fmla="*/ 134 h 414"/>
                <a:gd name="T50" fmla="*/ 56 w 698"/>
                <a:gd name="T51" fmla="*/ 212 h 414"/>
                <a:gd name="T52" fmla="*/ 58 w 698"/>
                <a:gd name="T53" fmla="*/ 214 h 414"/>
                <a:gd name="T54" fmla="*/ 68 w 698"/>
                <a:gd name="T55" fmla="*/ 228 h 414"/>
                <a:gd name="T56" fmla="*/ 102 w 698"/>
                <a:gd name="T57" fmla="*/ 272 h 414"/>
                <a:gd name="T58" fmla="*/ 108 w 698"/>
                <a:gd name="T59" fmla="*/ 282 h 414"/>
                <a:gd name="T60" fmla="*/ 242 w 698"/>
                <a:gd name="T61" fmla="*/ 378 h 414"/>
                <a:gd name="T62" fmla="*/ 410 w 698"/>
                <a:gd name="T63" fmla="*/ 414 h 414"/>
                <a:gd name="T64" fmla="*/ 604 w 698"/>
                <a:gd name="T65" fmla="*/ 366 h 414"/>
                <a:gd name="T66" fmla="*/ 696 w 698"/>
                <a:gd name="T67" fmla="*/ 292 h 414"/>
                <a:gd name="T68" fmla="*/ 6 w 698"/>
                <a:gd name="T69" fmla="*/ 26 h 414"/>
                <a:gd name="T70" fmla="*/ 18 w 698"/>
                <a:gd name="T71" fmla="*/ 24 h 414"/>
                <a:gd name="T72" fmla="*/ 4 w 698"/>
                <a:gd name="T73" fmla="*/ 26 h 414"/>
                <a:gd name="T74" fmla="*/ 18 w 698"/>
                <a:gd name="T75" fmla="*/ 42 h 414"/>
                <a:gd name="T76" fmla="*/ 12 w 698"/>
                <a:gd name="T77" fmla="*/ 44 h 414"/>
                <a:gd name="T78" fmla="*/ 14 w 698"/>
                <a:gd name="T79" fmla="*/ 76 h 414"/>
                <a:gd name="T80" fmla="*/ 22 w 698"/>
                <a:gd name="T81" fmla="*/ 74 h 414"/>
                <a:gd name="T82" fmla="*/ 22 w 698"/>
                <a:gd name="T83" fmla="*/ 22 h 414"/>
                <a:gd name="T84" fmla="*/ 22 w 698"/>
                <a:gd name="T85" fmla="*/ 26 h 414"/>
                <a:gd name="T86" fmla="*/ 24 w 698"/>
                <a:gd name="T87" fmla="*/ 130 h 414"/>
                <a:gd name="T88" fmla="*/ 26 w 698"/>
                <a:gd name="T89" fmla="*/ 130 h 414"/>
                <a:gd name="T90" fmla="*/ 26 w 698"/>
                <a:gd name="T91" fmla="*/ 134 h 414"/>
                <a:gd name="T92" fmla="*/ 28 w 698"/>
                <a:gd name="T93" fmla="*/ 136 h 414"/>
                <a:gd name="T94" fmla="*/ 112 w 698"/>
                <a:gd name="T95" fmla="*/ 282 h 414"/>
                <a:gd name="T96" fmla="*/ 124 w 698"/>
                <a:gd name="T97" fmla="*/ 280 h 414"/>
                <a:gd name="T98" fmla="*/ 140 w 698"/>
                <a:gd name="T99" fmla="*/ 292 h 414"/>
                <a:gd name="T100" fmla="*/ 124 w 698"/>
                <a:gd name="T101" fmla="*/ 280 h 414"/>
                <a:gd name="T102" fmla="*/ 638 w 698"/>
                <a:gd name="T103" fmla="*/ 338 h 414"/>
                <a:gd name="T104" fmla="*/ 630 w 698"/>
                <a:gd name="T105" fmla="*/ 334 h 414"/>
                <a:gd name="T106" fmla="*/ 672 w 698"/>
                <a:gd name="T107" fmla="*/ 318 h 414"/>
                <a:gd name="T108" fmla="*/ 660 w 698"/>
                <a:gd name="T109" fmla="*/ 3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8" h="414">
                  <a:moveTo>
                    <a:pt x="696" y="292"/>
                  </a:moveTo>
                  <a:lnTo>
                    <a:pt x="696" y="292"/>
                  </a:lnTo>
                  <a:lnTo>
                    <a:pt x="692" y="296"/>
                  </a:lnTo>
                  <a:lnTo>
                    <a:pt x="688" y="294"/>
                  </a:lnTo>
                  <a:lnTo>
                    <a:pt x="684" y="292"/>
                  </a:lnTo>
                  <a:lnTo>
                    <a:pt x="680" y="290"/>
                  </a:lnTo>
                  <a:lnTo>
                    <a:pt x="676" y="290"/>
                  </a:lnTo>
                  <a:lnTo>
                    <a:pt x="676" y="290"/>
                  </a:lnTo>
                  <a:lnTo>
                    <a:pt x="680" y="290"/>
                  </a:lnTo>
                  <a:lnTo>
                    <a:pt x="682" y="290"/>
                  </a:lnTo>
                  <a:lnTo>
                    <a:pt x="682" y="290"/>
                  </a:lnTo>
                  <a:lnTo>
                    <a:pt x="678" y="288"/>
                  </a:lnTo>
                  <a:lnTo>
                    <a:pt x="674" y="286"/>
                  </a:lnTo>
                  <a:lnTo>
                    <a:pt x="674" y="286"/>
                  </a:lnTo>
                  <a:lnTo>
                    <a:pt x="652" y="304"/>
                  </a:lnTo>
                  <a:lnTo>
                    <a:pt x="632" y="320"/>
                  </a:lnTo>
                  <a:lnTo>
                    <a:pt x="608" y="334"/>
                  </a:lnTo>
                  <a:lnTo>
                    <a:pt x="584" y="348"/>
                  </a:lnTo>
                  <a:lnTo>
                    <a:pt x="584" y="348"/>
                  </a:lnTo>
                  <a:lnTo>
                    <a:pt x="584" y="348"/>
                  </a:lnTo>
                  <a:lnTo>
                    <a:pt x="584" y="348"/>
                  </a:lnTo>
                  <a:lnTo>
                    <a:pt x="564" y="358"/>
                  </a:lnTo>
                  <a:lnTo>
                    <a:pt x="544" y="366"/>
                  </a:lnTo>
                  <a:lnTo>
                    <a:pt x="522" y="374"/>
                  </a:lnTo>
                  <a:lnTo>
                    <a:pt x="500" y="378"/>
                  </a:lnTo>
                  <a:lnTo>
                    <a:pt x="478" y="384"/>
                  </a:lnTo>
                  <a:lnTo>
                    <a:pt x="456" y="386"/>
                  </a:lnTo>
                  <a:lnTo>
                    <a:pt x="434" y="390"/>
                  </a:lnTo>
                  <a:lnTo>
                    <a:pt x="410" y="390"/>
                  </a:lnTo>
                  <a:lnTo>
                    <a:pt x="410" y="390"/>
                  </a:lnTo>
                  <a:lnTo>
                    <a:pt x="370" y="388"/>
                  </a:lnTo>
                  <a:lnTo>
                    <a:pt x="330" y="382"/>
                  </a:lnTo>
                  <a:lnTo>
                    <a:pt x="292" y="372"/>
                  </a:lnTo>
                  <a:lnTo>
                    <a:pt x="256" y="358"/>
                  </a:lnTo>
                  <a:lnTo>
                    <a:pt x="220" y="340"/>
                  </a:lnTo>
                  <a:lnTo>
                    <a:pt x="188" y="320"/>
                  </a:lnTo>
                  <a:lnTo>
                    <a:pt x="158" y="296"/>
                  </a:lnTo>
                  <a:lnTo>
                    <a:pt x="130" y="270"/>
                  </a:lnTo>
                  <a:lnTo>
                    <a:pt x="124" y="270"/>
                  </a:lnTo>
                  <a:lnTo>
                    <a:pt x="124" y="26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16" y="252"/>
                  </a:lnTo>
                  <a:lnTo>
                    <a:pt x="102" y="236"/>
                  </a:lnTo>
                  <a:lnTo>
                    <a:pt x="88" y="218"/>
                  </a:lnTo>
                  <a:lnTo>
                    <a:pt x="78" y="200"/>
                  </a:lnTo>
                  <a:lnTo>
                    <a:pt x="66" y="180"/>
                  </a:lnTo>
                  <a:lnTo>
                    <a:pt x="58" y="160"/>
                  </a:lnTo>
                  <a:lnTo>
                    <a:pt x="48" y="140"/>
                  </a:lnTo>
                  <a:lnTo>
                    <a:pt x="42" y="120"/>
                  </a:lnTo>
                  <a:lnTo>
                    <a:pt x="40" y="118"/>
                  </a:lnTo>
                  <a:lnTo>
                    <a:pt x="38" y="116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2" y="86"/>
                  </a:lnTo>
                  <a:lnTo>
                    <a:pt x="28" y="62"/>
                  </a:lnTo>
                  <a:lnTo>
                    <a:pt x="26" y="3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8"/>
                  </a:lnTo>
                  <a:lnTo>
                    <a:pt x="2" y="52"/>
                  </a:lnTo>
                  <a:lnTo>
                    <a:pt x="6" y="74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22" y="134"/>
                  </a:lnTo>
                  <a:lnTo>
                    <a:pt x="32" y="160"/>
                  </a:lnTo>
                  <a:lnTo>
                    <a:pt x="42" y="186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62" y="214"/>
                  </a:lnTo>
                  <a:lnTo>
                    <a:pt x="62" y="214"/>
                  </a:lnTo>
                  <a:lnTo>
                    <a:pt x="60" y="214"/>
                  </a:lnTo>
                  <a:lnTo>
                    <a:pt x="58" y="214"/>
                  </a:lnTo>
                  <a:lnTo>
                    <a:pt x="58" y="214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68" y="228"/>
                  </a:lnTo>
                  <a:lnTo>
                    <a:pt x="68" y="228"/>
                  </a:lnTo>
                  <a:lnTo>
                    <a:pt x="68" y="228"/>
                  </a:lnTo>
                  <a:lnTo>
                    <a:pt x="68" y="228"/>
                  </a:lnTo>
                  <a:lnTo>
                    <a:pt x="84" y="252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02" y="272"/>
                  </a:lnTo>
                  <a:lnTo>
                    <a:pt x="104" y="270"/>
                  </a:lnTo>
                  <a:lnTo>
                    <a:pt x="106" y="27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108" y="282"/>
                  </a:lnTo>
                  <a:lnTo>
                    <a:pt x="108" y="282"/>
                  </a:lnTo>
                  <a:lnTo>
                    <a:pt x="138" y="310"/>
                  </a:lnTo>
                  <a:lnTo>
                    <a:pt x="170" y="336"/>
                  </a:lnTo>
                  <a:lnTo>
                    <a:pt x="206" y="360"/>
                  </a:lnTo>
                  <a:lnTo>
                    <a:pt x="242" y="378"/>
                  </a:lnTo>
                  <a:lnTo>
                    <a:pt x="282" y="394"/>
                  </a:lnTo>
                  <a:lnTo>
                    <a:pt x="324" y="404"/>
                  </a:lnTo>
                  <a:lnTo>
                    <a:pt x="366" y="412"/>
                  </a:lnTo>
                  <a:lnTo>
                    <a:pt x="410" y="414"/>
                  </a:lnTo>
                  <a:lnTo>
                    <a:pt x="410" y="414"/>
                  </a:lnTo>
                  <a:lnTo>
                    <a:pt x="452" y="412"/>
                  </a:lnTo>
                  <a:lnTo>
                    <a:pt x="492" y="406"/>
                  </a:lnTo>
                  <a:lnTo>
                    <a:pt x="530" y="396"/>
                  </a:lnTo>
                  <a:lnTo>
                    <a:pt x="568" y="382"/>
                  </a:lnTo>
                  <a:lnTo>
                    <a:pt x="604" y="366"/>
                  </a:lnTo>
                  <a:lnTo>
                    <a:pt x="636" y="346"/>
                  </a:lnTo>
                  <a:lnTo>
                    <a:pt x="668" y="322"/>
                  </a:lnTo>
                  <a:lnTo>
                    <a:pt x="698" y="296"/>
                  </a:lnTo>
                  <a:lnTo>
                    <a:pt x="698" y="296"/>
                  </a:lnTo>
                  <a:lnTo>
                    <a:pt x="696" y="292"/>
                  </a:lnTo>
                  <a:lnTo>
                    <a:pt x="696" y="292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4" y="26"/>
                  </a:lnTo>
                  <a:close/>
                  <a:moveTo>
                    <a:pt x="12" y="44"/>
                  </a:moveTo>
                  <a:lnTo>
                    <a:pt x="12" y="44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18" y="78"/>
                  </a:moveTo>
                  <a:lnTo>
                    <a:pt x="18" y="78"/>
                  </a:lnTo>
                  <a:lnTo>
                    <a:pt x="16" y="78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6"/>
                  </a:lnTo>
                  <a:lnTo>
                    <a:pt x="18" y="78"/>
                  </a:lnTo>
                  <a:lnTo>
                    <a:pt x="18" y="78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2"/>
                  </a:lnTo>
                  <a:close/>
                  <a:moveTo>
                    <a:pt x="24" y="130"/>
                  </a:moveTo>
                  <a:lnTo>
                    <a:pt x="24" y="130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4" y="130"/>
                  </a:lnTo>
                  <a:lnTo>
                    <a:pt x="24" y="130"/>
                  </a:lnTo>
                  <a:close/>
                  <a:moveTo>
                    <a:pt x="24" y="136"/>
                  </a:moveTo>
                  <a:lnTo>
                    <a:pt x="24" y="136"/>
                  </a:lnTo>
                  <a:lnTo>
                    <a:pt x="26" y="134"/>
                  </a:lnTo>
                  <a:lnTo>
                    <a:pt x="26" y="132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8" y="134"/>
                  </a:lnTo>
                  <a:lnTo>
                    <a:pt x="28" y="136"/>
                  </a:lnTo>
                  <a:lnTo>
                    <a:pt x="24" y="136"/>
                  </a:lnTo>
                  <a:lnTo>
                    <a:pt x="24" y="136"/>
                  </a:lnTo>
                  <a:close/>
                  <a:moveTo>
                    <a:pt x="112" y="284"/>
                  </a:moveTo>
                  <a:lnTo>
                    <a:pt x="112" y="284"/>
                  </a:lnTo>
                  <a:lnTo>
                    <a:pt x="112" y="282"/>
                  </a:lnTo>
                  <a:lnTo>
                    <a:pt x="114" y="280"/>
                  </a:lnTo>
                  <a:lnTo>
                    <a:pt x="114" y="284"/>
                  </a:lnTo>
                  <a:lnTo>
                    <a:pt x="112" y="284"/>
                  </a:lnTo>
                  <a:close/>
                  <a:moveTo>
                    <a:pt x="124" y="280"/>
                  </a:moveTo>
                  <a:lnTo>
                    <a:pt x="124" y="280"/>
                  </a:lnTo>
                  <a:lnTo>
                    <a:pt x="126" y="278"/>
                  </a:lnTo>
                  <a:lnTo>
                    <a:pt x="130" y="278"/>
                  </a:lnTo>
                  <a:lnTo>
                    <a:pt x="134" y="282"/>
                  </a:lnTo>
                  <a:lnTo>
                    <a:pt x="136" y="288"/>
                  </a:lnTo>
                  <a:lnTo>
                    <a:pt x="140" y="292"/>
                  </a:lnTo>
                  <a:lnTo>
                    <a:pt x="140" y="292"/>
                  </a:lnTo>
                  <a:lnTo>
                    <a:pt x="134" y="290"/>
                  </a:lnTo>
                  <a:lnTo>
                    <a:pt x="132" y="288"/>
                  </a:lnTo>
                  <a:lnTo>
                    <a:pt x="124" y="280"/>
                  </a:lnTo>
                  <a:lnTo>
                    <a:pt x="124" y="280"/>
                  </a:lnTo>
                  <a:close/>
                  <a:moveTo>
                    <a:pt x="630" y="334"/>
                  </a:moveTo>
                  <a:lnTo>
                    <a:pt x="630" y="334"/>
                  </a:lnTo>
                  <a:lnTo>
                    <a:pt x="634" y="334"/>
                  </a:lnTo>
                  <a:lnTo>
                    <a:pt x="636" y="336"/>
                  </a:lnTo>
                  <a:lnTo>
                    <a:pt x="638" y="338"/>
                  </a:lnTo>
                  <a:lnTo>
                    <a:pt x="638" y="338"/>
                  </a:lnTo>
                  <a:lnTo>
                    <a:pt x="632" y="338"/>
                  </a:lnTo>
                  <a:lnTo>
                    <a:pt x="630" y="338"/>
                  </a:lnTo>
                  <a:lnTo>
                    <a:pt x="630" y="334"/>
                  </a:lnTo>
                  <a:lnTo>
                    <a:pt x="630" y="334"/>
                  </a:lnTo>
                  <a:close/>
                  <a:moveTo>
                    <a:pt x="660" y="318"/>
                  </a:moveTo>
                  <a:lnTo>
                    <a:pt x="660" y="318"/>
                  </a:lnTo>
                  <a:lnTo>
                    <a:pt x="666" y="316"/>
                  </a:lnTo>
                  <a:lnTo>
                    <a:pt x="670" y="316"/>
                  </a:lnTo>
                  <a:lnTo>
                    <a:pt x="672" y="318"/>
                  </a:lnTo>
                  <a:lnTo>
                    <a:pt x="672" y="318"/>
                  </a:lnTo>
                  <a:lnTo>
                    <a:pt x="668" y="320"/>
                  </a:lnTo>
                  <a:lnTo>
                    <a:pt x="666" y="320"/>
                  </a:lnTo>
                  <a:lnTo>
                    <a:pt x="660" y="318"/>
                  </a:lnTo>
                  <a:lnTo>
                    <a:pt x="660" y="3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2037" y="2534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2047" y="2518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2"/>
            <p:cNvSpPr>
              <a:spLocks noEditPoints="1"/>
            </p:cNvSpPr>
            <p:nvPr/>
          </p:nvSpPr>
          <p:spPr bwMode="auto">
            <a:xfrm>
              <a:off x="1311" y="2164"/>
              <a:ext cx="48" cy="104"/>
            </a:xfrm>
            <a:custGeom>
              <a:avLst/>
              <a:gdLst>
                <a:gd name="T0" fmla="*/ 4 w 48"/>
                <a:gd name="T1" fmla="*/ 60 h 104"/>
                <a:gd name="T2" fmla="*/ 4 w 48"/>
                <a:gd name="T3" fmla="*/ 70 h 104"/>
                <a:gd name="T4" fmla="*/ 4 w 48"/>
                <a:gd name="T5" fmla="*/ 76 h 104"/>
                <a:gd name="T6" fmla="*/ 0 w 48"/>
                <a:gd name="T7" fmla="*/ 78 h 104"/>
                <a:gd name="T8" fmla="*/ 0 w 48"/>
                <a:gd name="T9" fmla="*/ 80 h 104"/>
                <a:gd name="T10" fmla="*/ 0 w 48"/>
                <a:gd name="T11" fmla="*/ 84 h 104"/>
                <a:gd name="T12" fmla="*/ 6 w 48"/>
                <a:gd name="T13" fmla="*/ 88 h 104"/>
                <a:gd name="T14" fmla="*/ 8 w 48"/>
                <a:gd name="T15" fmla="*/ 84 h 104"/>
                <a:gd name="T16" fmla="*/ 2 w 48"/>
                <a:gd name="T17" fmla="*/ 90 h 104"/>
                <a:gd name="T18" fmla="*/ 4 w 48"/>
                <a:gd name="T19" fmla="*/ 94 h 104"/>
                <a:gd name="T20" fmla="*/ 10 w 48"/>
                <a:gd name="T21" fmla="*/ 94 h 104"/>
                <a:gd name="T22" fmla="*/ 8 w 48"/>
                <a:gd name="T23" fmla="*/ 102 h 104"/>
                <a:gd name="T24" fmla="*/ 12 w 48"/>
                <a:gd name="T25" fmla="*/ 104 h 104"/>
                <a:gd name="T26" fmla="*/ 16 w 48"/>
                <a:gd name="T27" fmla="*/ 98 h 104"/>
                <a:gd name="T28" fmla="*/ 18 w 48"/>
                <a:gd name="T29" fmla="*/ 94 h 104"/>
                <a:gd name="T30" fmla="*/ 14 w 48"/>
                <a:gd name="T31" fmla="*/ 92 h 104"/>
                <a:gd name="T32" fmla="*/ 22 w 48"/>
                <a:gd name="T33" fmla="*/ 90 h 104"/>
                <a:gd name="T34" fmla="*/ 26 w 48"/>
                <a:gd name="T35" fmla="*/ 74 h 104"/>
                <a:gd name="T36" fmla="*/ 24 w 48"/>
                <a:gd name="T37" fmla="*/ 64 h 104"/>
                <a:gd name="T38" fmla="*/ 30 w 48"/>
                <a:gd name="T39" fmla="*/ 56 h 104"/>
                <a:gd name="T40" fmla="*/ 22 w 48"/>
                <a:gd name="T41" fmla="*/ 54 h 104"/>
                <a:gd name="T42" fmla="*/ 16 w 48"/>
                <a:gd name="T43" fmla="*/ 58 h 104"/>
                <a:gd name="T44" fmla="*/ 12 w 48"/>
                <a:gd name="T45" fmla="*/ 62 h 104"/>
                <a:gd name="T46" fmla="*/ 8 w 48"/>
                <a:gd name="T47" fmla="*/ 54 h 104"/>
                <a:gd name="T48" fmla="*/ 12 w 48"/>
                <a:gd name="T49" fmla="*/ 54 h 104"/>
                <a:gd name="T50" fmla="*/ 16 w 48"/>
                <a:gd name="T51" fmla="*/ 58 h 104"/>
                <a:gd name="T52" fmla="*/ 18 w 48"/>
                <a:gd name="T53" fmla="*/ 50 h 104"/>
                <a:gd name="T54" fmla="*/ 20 w 48"/>
                <a:gd name="T55" fmla="*/ 50 h 104"/>
                <a:gd name="T56" fmla="*/ 28 w 48"/>
                <a:gd name="T57" fmla="*/ 56 h 104"/>
                <a:gd name="T58" fmla="*/ 28 w 48"/>
                <a:gd name="T59" fmla="*/ 52 h 104"/>
                <a:gd name="T60" fmla="*/ 26 w 48"/>
                <a:gd name="T61" fmla="*/ 48 h 104"/>
                <a:gd name="T62" fmla="*/ 28 w 48"/>
                <a:gd name="T63" fmla="*/ 50 h 104"/>
                <a:gd name="T64" fmla="*/ 32 w 48"/>
                <a:gd name="T65" fmla="*/ 50 h 104"/>
                <a:gd name="T66" fmla="*/ 32 w 48"/>
                <a:gd name="T67" fmla="*/ 48 h 104"/>
                <a:gd name="T68" fmla="*/ 40 w 48"/>
                <a:gd name="T69" fmla="*/ 28 h 104"/>
                <a:gd name="T70" fmla="*/ 28 w 48"/>
                <a:gd name="T71" fmla="*/ 18 h 104"/>
                <a:gd name="T72" fmla="*/ 28 w 48"/>
                <a:gd name="T73" fmla="*/ 16 h 104"/>
                <a:gd name="T74" fmla="*/ 26 w 48"/>
                <a:gd name="T75" fmla="*/ 12 h 104"/>
                <a:gd name="T76" fmla="*/ 32 w 48"/>
                <a:gd name="T77" fmla="*/ 14 h 104"/>
                <a:gd name="T78" fmla="*/ 34 w 48"/>
                <a:gd name="T79" fmla="*/ 10 h 104"/>
                <a:gd name="T80" fmla="*/ 40 w 48"/>
                <a:gd name="T81" fmla="*/ 14 h 104"/>
                <a:gd name="T82" fmla="*/ 44 w 48"/>
                <a:gd name="T83" fmla="*/ 16 h 104"/>
                <a:gd name="T84" fmla="*/ 44 w 48"/>
                <a:gd name="T85" fmla="*/ 14 h 104"/>
                <a:gd name="T86" fmla="*/ 48 w 48"/>
                <a:gd name="T87" fmla="*/ 8 h 104"/>
                <a:gd name="T88" fmla="*/ 44 w 48"/>
                <a:gd name="T89" fmla="*/ 12 h 104"/>
                <a:gd name="T90" fmla="*/ 34 w 48"/>
                <a:gd name="T91" fmla="*/ 0 h 104"/>
                <a:gd name="T92" fmla="*/ 24 w 48"/>
                <a:gd name="T93" fmla="*/ 4 h 104"/>
                <a:gd name="T94" fmla="*/ 14 w 48"/>
                <a:gd name="T95" fmla="*/ 30 h 104"/>
                <a:gd name="T96" fmla="*/ 8 w 48"/>
                <a:gd name="T97" fmla="*/ 56 h 104"/>
                <a:gd name="T98" fmla="*/ 4 w 48"/>
                <a:gd name="T99" fmla="*/ 62 h 104"/>
                <a:gd name="T100" fmla="*/ 16 w 48"/>
                <a:gd name="T101" fmla="*/ 86 h 104"/>
                <a:gd name="T102" fmla="*/ 14 w 48"/>
                <a:gd name="T103" fmla="*/ 82 h 104"/>
                <a:gd name="T104" fmla="*/ 14 w 48"/>
                <a:gd name="T105" fmla="*/ 82 h 104"/>
                <a:gd name="T106" fmla="*/ 16 w 48"/>
                <a:gd name="T107" fmla="*/ 86 h 104"/>
                <a:gd name="T108" fmla="*/ 12 w 48"/>
                <a:gd name="T109" fmla="*/ 68 h 104"/>
                <a:gd name="T110" fmla="*/ 16 w 48"/>
                <a:gd name="T111" fmla="*/ 72 h 104"/>
                <a:gd name="T112" fmla="*/ 20 w 48"/>
                <a:gd name="T113" fmla="*/ 70 h 104"/>
                <a:gd name="T114" fmla="*/ 20 w 48"/>
                <a:gd name="T115" fmla="*/ 72 h 104"/>
                <a:gd name="T116" fmla="*/ 18 w 48"/>
                <a:gd name="T117" fmla="*/ 74 h 104"/>
                <a:gd name="T118" fmla="*/ 6 w 48"/>
                <a:gd name="T119" fmla="*/ 76 h 104"/>
                <a:gd name="T120" fmla="*/ 8 w 48"/>
                <a:gd name="T121" fmla="*/ 72 h 104"/>
                <a:gd name="T122" fmla="*/ 12 w 48"/>
                <a:gd name="T123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104">
                  <a:moveTo>
                    <a:pt x="4" y="62"/>
                  </a:moveTo>
                  <a:lnTo>
                    <a:pt x="4" y="60"/>
                  </a:lnTo>
                  <a:lnTo>
                    <a:pt x="4" y="6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6"/>
                  </a:lnTo>
                  <a:lnTo>
                    <a:pt x="6" y="88"/>
                  </a:lnTo>
                  <a:lnTo>
                    <a:pt x="2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4" y="94"/>
                  </a:lnTo>
                  <a:lnTo>
                    <a:pt x="6" y="96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8" y="96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2" y="104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6" y="98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18" y="94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60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2" y="52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20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30" y="24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40" y="14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4" y="30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12" y="68"/>
                  </a:moveTo>
                  <a:lnTo>
                    <a:pt x="12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14" y="68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20" y="76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0" y="70"/>
                  </a:lnTo>
                  <a:lnTo>
                    <a:pt x="12" y="68"/>
                  </a:lnTo>
                  <a:lnTo>
                    <a:pt x="1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959" y="2060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0 w 6"/>
                <a:gd name="T5" fmla="*/ 0 h 4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1961" y="2072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6 w 6"/>
                <a:gd name="T9" fmla="*/ 8 h 8"/>
                <a:gd name="T10" fmla="*/ 6 w 6"/>
                <a:gd name="T11" fmla="*/ 8 h 8"/>
                <a:gd name="T12" fmla="*/ 6 w 6"/>
                <a:gd name="T13" fmla="*/ 8 h 8"/>
                <a:gd name="T14" fmla="*/ 4 w 6"/>
                <a:gd name="T15" fmla="*/ 4 h 8"/>
                <a:gd name="T16" fmla="*/ 4 w 6"/>
                <a:gd name="T17" fmla="*/ 2 h 8"/>
                <a:gd name="T18" fmla="*/ 2 w 6"/>
                <a:gd name="T19" fmla="*/ 2 h 8"/>
                <a:gd name="T20" fmla="*/ 0 w 6"/>
                <a:gd name="T21" fmla="*/ 0 h 8"/>
                <a:gd name="T22" fmla="*/ 0 w 6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1357" y="2250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0 h 4"/>
                <a:gd name="T8" fmla="*/ 6 w 6"/>
                <a:gd name="T9" fmla="*/ 0 h 4"/>
                <a:gd name="T10" fmla="*/ 2 w 6"/>
                <a:gd name="T11" fmla="*/ 0 h 4"/>
                <a:gd name="T12" fmla="*/ 2 w 6"/>
                <a:gd name="T13" fmla="*/ 0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1359" y="2196"/>
              <a:ext cx="22" cy="56"/>
            </a:xfrm>
            <a:custGeom>
              <a:avLst/>
              <a:gdLst>
                <a:gd name="T0" fmla="*/ 22 w 22"/>
                <a:gd name="T1" fmla="*/ 4 h 56"/>
                <a:gd name="T2" fmla="*/ 22 w 22"/>
                <a:gd name="T3" fmla="*/ 4 h 56"/>
                <a:gd name="T4" fmla="*/ 20 w 22"/>
                <a:gd name="T5" fmla="*/ 2 h 56"/>
                <a:gd name="T6" fmla="*/ 18 w 22"/>
                <a:gd name="T7" fmla="*/ 0 h 56"/>
                <a:gd name="T8" fmla="*/ 18 w 22"/>
                <a:gd name="T9" fmla="*/ 0 h 56"/>
                <a:gd name="T10" fmla="*/ 16 w 22"/>
                <a:gd name="T11" fmla="*/ 2 h 56"/>
                <a:gd name="T12" fmla="*/ 14 w 22"/>
                <a:gd name="T13" fmla="*/ 2 h 56"/>
                <a:gd name="T14" fmla="*/ 14 w 22"/>
                <a:gd name="T15" fmla="*/ 2 h 56"/>
                <a:gd name="T16" fmla="*/ 6 w 22"/>
                <a:gd name="T17" fmla="*/ 28 h 56"/>
                <a:gd name="T18" fmla="*/ 0 w 22"/>
                <a:gd name="T19" fmla="*/ 54 h 56"/>
                <a:gd name="T20" fmla="*/ 4 w 22"/>
                <a:gd name="T21" fmla="*/ 52 h 56"/>
                <a:gd name="T22" fmla="*/ 4 w 22"/>
                <a:gd name="T23" fmla="*/ 54 h 56"/>
                <a:gd name="T24" fmla="*/ 4 w 22"/>
                <a:gd name="T25" fmla="*/ 54 h 56"/>
                <a:gd name="T26" fmla="*/ 8 w 22"/>
                <a:gd name="T27" fmla="*/ 56 h 56"/>
                <a:gd name="T28" fmla="*/ 8 w 22"/>
                <a:gd name="T29" fmla="*/ 56 h 56"/>
                <a:gd name="T30" fmla="*/ 14 w 22"/>
                <a:gd name="T31" fmla="*/ 30 h 56"/>
                <a:gd name="T32" fmla="*/ 22 w 22"/>
                <a:gd name="T33" fmla="*/ 4 h 56"/>
                <a:gd name="T34" fmla="*/ 22 w 22"/>
                <a:gd name="T35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56">
                  <a:moveTo>
                    <a:pt x="22" y="4"/>
                  </a:moveTo>
                  <a:lnTo>
                    <a:pt x="22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28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4" y="30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957" y="2064"/>
              <a:ext cx="4" cy="8"/>
            </a:xfrm>
            <a:custGeom>
              <a:avLst/>
              <a:gdLst>
                <a:gd name="T0" fmla="*/ 0 w 4"/>
                <a:gd name="T1" fmla="*/ 6 h 8"/>
                <a:gd name="T2" fmla="*/ 0 w 4"/>
                <a:gd name="T3" fmla="*/ 6 h 8"/>
                <a:gd name="T4" fmla="*/ 4 w 4"/>
                <a:gd name="T5" fmla="*/ 8 h 8"/>
                <a:gd name="T6" fmla="*/ 4 w 4"/>
                <a:gd name="T7" fmla="*/ 8 h 8"/>
                <a:gd name="T8" fmla="*/ 4 w 4"/>
                <a:gd name="T9" fmla="*/ 4 h 8"/>
                <a:gd name="T10" fmla="*/ 2 w 4"/>
                <a:gd name="T11" fmla="*/ 0 h 8"/>
                <a:gd name="T12" fmla="*/ 2 w 4"/>
                <a:gd name="T13" fmla="*/ 0 h 8"/>
                <a:gd name="T14" fmla="*/ 0 w 4"/>
                <a:gd name="T15" fmla="*/ 6 h 8"/>
                <a:gd name="T16" fmla="*/ 0 w 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533" y="2144"/>
              <a:ext cx="6" cy="2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2 h 2"/>
                <a:gd name="T4" fmla="*/ 4 w 6"/>
                <a:gd name="T5" fmla="*/ 0 h 2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49" y="2582"/>
              <a:ext cx="112" cy="78"/>
            </a:xfrm>
            <a:custGeom>
              <a:avLst/>
              <a:gdLst>
                <a:gd name="T0" fmla="*/ 108 w 112"/>
                <a:gd name="T1" fmla="*/ 0 h 78"/>
                <a:gd name="T2" fmla="*/ 108 w 112"/>
                <a:gd name="T3" fmla="*/ 0 h 78"/>
                <a:gd name="T4" fmla="*/ 92 w 112"/>
                <a:gd name="T5" fmla="*/ 16 h 78"/>
                <a:gd name="T6" fmla="*/ 74 w 112"/>
                <a:gd name="T7" fmla="*/ 28 h 78"/>
                <a:gd name="T8" fmla="*/ 76 w 112"/>
                <a:gd name="T9" fmla="*/ 30 h 78"/>
                <a:gd name="T10" fmla="*/ 72 w 112"/>
                <a:gd name="T11" fmla="*/ 30 h 78"/>
                <a:gd name="T12" fmla="*/ 72 w 112"/>
                <a:gd name="T13" fmla="*/ 30 h 78"/>
                <a:gd name="T14" fmla="*/ 40 w 112"/>
                <a:gd name="T15" fmla="*/ 50 h 78"/>
                <a:gd name="T16" fmla="*/ 40 w 112"/>
                <a:gd name="T17" fmla="*/ 50 h 78"/>
                <a:gd name="T18" fmla="*/ 40 w 112"/>
                <a:gd name="T19" fmla="*/ 50 h 78"/>
                <a:gd name="T20" fmla="*/ 40 w 112"/>
                <a:gd name="T21" fmla="*/ 50 h 78"/>
                <a:gd name="T22" fmla="*/ 38 w 112"/>
                <a:gd name="T23" fmla="*/ 52 h 78"/>
                <a:gd name="T24" fmla="*/ 38 w 112"/>
                <a:gd name="T25" fmla="*/ 52 h 78"/>
                <a:gd name="T26" fmla="*/ 18 w 112"/>
                <a:gd name="T27" fmla="*/ 62 h 78"/>
                <a:gd name="T28" fmla="*/ 0 w 112"/>
                <a:gd name="T29" fmla="*/ 70 h 78"/>
                <a:gd name="T30" fmla="*/ 0 w 112"/>
                <a:gd name="T31" fmla="*/ 70 h 78"/>
                <a:gd name="T32" fmla="*/ 0 w 112"/>
                <a:gd name="T33" fmla="*/ 78 h 78"/>
                <a:gd name="T34" fmla="*/ 0 w 112"/>
                <a:gd name="T35" fmla="*/ 78 h 78"/>
                <a:gd name="T36" fmla="*/ 2 w 112"/>
                <a:gd name="T37" fmla="*/ 78 h 78"/>
                <a:gd name="T38" fmla="*/ 2 w 112"/>
                <a:gd name="T39" fmla="*/ 78 h 78"/>
                <a:gd name="T40" fmla="*/ 32 w 112"/>
                <a:gd name="T41" fmla="*/ 64 h 78"/>
                <a:gd name="T42" fmla="*/ 60 w 112"/>
                <a:gd name="T43" fmla="*/ 48 h 78"/>
                <a:gd name="T44" fmla="*/ 88 w 112"/>
                <a:gd name="T45" fmla="*/ 28 h 78"/>
                <a:gd name="T46" fmla="*/ 112 w 112"/>
                <a:gd name="T47" fmla="*/ 8 h 78"/>
                <a:gd name="T48" fmla="*/ 112 w 112"/>
                <a:gd name="T49" fmla="*/ 8 h 78"/>
                <a:gd name="T50" fmla="*/ 108 w 112"/>
                <a:gd name="T51" fmla="*/ 0 h 78"/>
                <a:gd name="T52" fmla="*/ 108 w 112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78">
                  <a:moveTo>
                    <a:pt x="108" y="0"/>
                  </a:moveTo>
                  <a:lnTo>
                    <a:pt x="108" y="0"/>
                  </a:lnTo>
                  <a:lnTo>
                    <a:pt x="92" y="16"/>
                  </a:lnTo>
                  <a:lnTo>
                    <a:pt x="74" y="28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18" y="6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32" y="64"/>
                  </a:lnTo>
                  <a:lnTo>
                    <a:pt x="60" y="48"/>
                  </a:lnTo>
                  <a:lnTo>
                    <a:pt x="88" y="2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353" y="2268"/>
              <a:ext cx="10" cy="24"/>
            </a:xfrm>
            <a:custGeom>
              <a:avLst/>
              <a:gdLst>
                <a:gd name="T0" fmla="*/ 8 w 10"/>
                <a:gd name="T1" fmla="*/ 24 h 24"/>
                <a:gd name="T2" fmla="*/ 8 w 10"/>
                <a:gd name="T3" fmla="*/ 24 h 24"/>
                <a:gd name="T4" fmla="*/ 10 w 10"/>
                <a:gd name="T5" fmla="*/ 0 h 24"/>
                <a:gd name="T6" fmla="*/ 10 w 10"/>
                <a:gd name="T7" fmla="*/ 0 h 24"/>
                <a:gd name="T8" fmla="*/ 6 w 10"/>
                <a:gd name="T9" fmla="*/ 0 h 24"/>
                <a:gd name="T10" fmla="*/ 2 w 10"/>
                <a:gd name="T11" fmla="*/ 2 h 24"/>
                <a:gd name="T12" fmla="*/ 2 w 10"/>
                <a:gd name="T13" fmla="*/ 2 h 24"/>
                <a:gd name="T14" fmla="*/ 2 w 10"/>
                <a:gd name="T15" fmla="*/ 0 h 24"/>
                <a:gd name="T16" fmla="*/ 2 w 10"/>
                <a:gd name="T17" fmla="*/ 0 h 24"/>
                <a:gd name="T18" fmla="*/ 0 w 10"/>
                <a:gd name="T19" fmla="*/ 14 h 24"/>
                <a:gd name="T20" fmla="*/ 4 w 10"/>
                <a:gd name="T21" fmla="*/ 18 h 24"/>
                <a:gd name="T22" fmla="*/ 4 w 10"/>
                <a:gd name="T23" fmla="*/ 18 h 24"/>
                <a:gd name="T24" fmla="*/ 6 w 10"/>
                <a:gd name="T25" fmla="*/ 18 h 24"/>
                <a:gd name="T26" fmla="*/ 8 w 10"/>
                <a:gd name="T27" fmla="*/ 20 h 24"/>
                <a:gd name="T28" fmla="*/ 4 w 10"/>
                <a:gd name="T29" fmla="*/ 18 h 24"/>
                <a:gd name="T30" fmla="*/ 4 w 10"/>
                <a:gd name="T31" fmla="*/ 18 h 24"/>
                <a:gd name="T32" fmla="*/ 4 w 10"/>
                <a:gd name="T33" fmla="*/ 18 h 24"/>
                <a:gd name="T34" fmla="*/ 4 w 10"/>
                <a:gd name="T35" fmla="*/ 20 h 24"/>
                <a:gd name="T36" fmla="*/ 4 w 10"/>
                <a:gd name="T37" fmla="*/ 22 h 24"/>
                <a:gd name="T38" fmla="*/ 4 w 10"/>
                <a:gd name="T39" fmla="*/ 24 h 24"/>
                <a:gd name="T40" fmla="*/ 4 w 10"/>
                <a:gd name="T41" fmla="*/ 24 h 24"/>
                <a:gd name="T42" fmla="*/ 8 w 10"/>
                <a:gd name="T43" fmla="*/ 24 h 24"/>
                <a:gd name="T44" fmla="*/ 8 w 10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24">
                  <a:moveTo>
                    <a:pt x="8" y="24"/>
                  </a:moveTo>
                  <a:lnTo>
                    <a:pt x="8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1357" y="2340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1567" y="2152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1397" y="2068"/>
              <a:ext cx="146" cy="86"/>
            </a:xfrm>
            <a:custGeom>
              <a:avLst/>
              <a:gdLst>
                <a:gd name="T0" fmla="*/ 6 w 146"/>
                <a:gd name="T1" fmla="*/ 84 h 86"/>
                <a:gd name="T2" fmla="*/ 2 w 146"/>
                <a:gd name="T3" fmla="*/ 84 h 86"/>
                <a:gd name="T4" fmla="*/ 2 w 146"/>
                <a:gd name="T5" fmla="*/ 84 h 86"/>
                <a:gd name="T6" fmla="*/ 6 w 146"/>
                <a:gd name="T7" fmla="*/ 86 h 86"/>
                <a:gd name="T8" fmla="*/ 6 w 146"/>
                <a:gd name="T9" fmla="*/ 86 h 86"/>
                <a:gd name="T10" fmla="*/ 6 w 146"/>
                <a:gd name="T11" fmla="*/ 84 h 86"/>
                <a:gd name="T12" fmla="*/ 34 w 146"/>
                <a:gd name="T13" fmla="*/ 84 h 86"/>
                <a:gd name="T14" fmla="*/ 34 w 146"/>
                <a:gd name="T15" fmla="*/ 84 h 86"/>
                <a:gd name="T16" fmla="*/ 34 w 146"/>
                <a:gd name="T17" fmla="*/ 84 h 86"/>
                <a:gd name="T18" fmla="*/ 34 w 146"/>
                <a:gd name="T19" fmla="*/ 84 h 86"/>
                <a:gd name="T20" fmla="*/ 34 w 146"/>
                <a:gd name="T21" fmla="*/ 84 h 86"/>
                <a:gd name="T22" fmla="*/ 42 w 146"/>
                <a:gd name="T23" fmla="*/ 84 h 86"/>
                <a:gd name="T24" fmla="*/ 42 w 146"/>
                <a:gd name="T25" fmla="*/ 82 h 86"/>
                <a:gd name="T26" fmla="*/ 44 w 146"/>
                <a:gd name="T27" fmla="*/ 84 h 86"/>
                <a:gd name="T28" fmla="*/ 140 w 146"/>
                <a:gd name="T29" fmla="*/ 84 h 86"/>
                <a:gd name="T30" fmla="*/ 140 w 146"/>
                <a:gd name="T31" fmla="*/ 84 h 86"/>
                <a:gd name="T32" fmla="*/ 144 w 146"/>
                <a:gd name="T33" fmla="*/ 82 h 86"/>
                <a:gd name="T34" fmla="*/ 146 w 146"/>
                <a:gd name="T35" fmla="*/ 82 h 86"/>
                <a:gd name="T36" fmla="*/ 146 w 146"/>
                <a:gd name="T37" fmla="*/ 82 h 86"/>
                <a:gd name="T38" fmla="*/ 146 w 146"/>
                <a:gd name="T39" fmla="*/ 82 h 86"/>
                <a:gd name="T40" fmla="*/ 146 w 146"/>
                <a:gd name="T41" fmla="*/ 80 h 86"/>
                <a:gd name="T42" fmla="*/ 144 w 146"/>
                <a:gd name="T43" fmla="*/ 78 h 86"/>
                <a:gd name="T44" fmla="*/ 142 w 146"/>
                <a:gd name="T45" fmla="*/ 78 h 86"/>
                <a:gd name="T46" fmla="*/ 142 w 146"/>
                <a:gd name="T47" fmla="*/ 80 h 86"/>
                <a:gd name="T48" fmla="*/ 142 w 146"/>
                <a:gd name="T49" fmla="*/ 80 h 86"/>
                <a:gd name="T50" fmla="*/ 136 w 146"/>
                <a:gd name="T51" fmla="*/ 80 h 86"/>
                <a:gd name="T52" fmla="*/ 134 w 146"/>
                <a:gd name="T53" fmla="*/ 80 h 86"/>
                <a:gd name="T54" fmla="*/ 136 w 146"/>
                <a:gd name="T55" fmla="*/ 76 h 86"/>
                <a:gd name="T56" fmla="*/ 12 w 146"/>
                <a:gd name="T57" fmla="*/ 76 h 86"/>
                <a:gd name="T58" fmla="*/ 12 w 146"/>
                <a:gd name="T59" fmla="*/ 76 h 86"/>
                <a:gd name="T60" fmla="*/ 24 w 146"/>
                <a:gd name="T61" fmla="*/ 56 h 86"/>
                <a:gd name="T62" fmla="*/ 38 w 146"/>
                <a:gd name="T63" fmla="*/ 36 h 86"/>
                <a:gd name="T64" fmla="*/ 54 w 146"/>
                <a:gd name="T65" fmla="*/ 18 h 86"/>
                <a:gd name="T66" fmla="*/ 70 w 146"/>
                <a:gd name="T67" fmla="*/ 2 h 86"/>
                <a:gd name="T68" fmla="*/ 70 w 146"/>
                <a:gd name="T69" fmla="*/ 2 h 86"/>
                <a:gd name="T70" fmla="*/ 60 w 146"/>
                <a:gd name="T71" fmla="*/ 0 h 86"/>
                <a:gd name="T72" fmla="*/ 60 w 146"/>
                <a:gd name="T73" fmla="*/ 0 h 86"/>
                <a:gd name="T74" fmla="*/ 42 w 146"/>
                <a:gd name="T75" fmla="*/ 20 h 86"/>
                <a:gd name="T76" fmla="*/ 26 w 146"/>
                <a:gd name="T77" fmla="*/ 38 h 86"/>
                <a:gd name="T78" fmla="*/ 12 w 146"/>
                <a:gd name="T79" fmla="*/ 60 h 86"/>
                <a:gd name="T80" fmla="*/ 0 w 146"/>
                <a:gd name="T81" fmla="*/ 82 h 86"/>
                <a:gd name="T82" fmla="*/ 0 w 146"/>
                <a:gd name="T83" fmla="*/ 82 h 86"/>
                <a:gd name="T84" fmla="*/ 6 w 146"/>
                <a:gd name="T85" fmla="*/ 84 h 86"/>
                <a:gd name="T86" fmla="*/ 6 w 146"/>
                <a:gd name="T87" fmla="*/ 84 h 86"/>
                <a:gd name="T88" fmla="*/ 52 w 146"/>
                <a:gd name="T89" fmla="*/ 82 h 86"/>
                <a:gd name="T90" fmla="*/ 54 w 146"/>
                <a:gd name="T91" fmla="*/ 82 h 86"/>
                <a:gd name="T92" fmla="*/ 54 w 146"/>
                <a:gd name="T93" fmla="*/ 82 h 86"/>
                <a:gd name="T94" fmla="*/ 52 w 146"/>
                <a:gd name="T95" fmla="*/ 82 h 86"/>
                <a:gd name="T96" fmla="*/ 46 w 146"/>
                <a:gd name="T97" fmla="*/ 82 h 86"/>
                <a:gd name="T98" fmla="*/ 46 w 146"/>
                <a:gd name="T99" fmla="*/ 82 h 86"/>
                <a:gd name="T100" fmla="*/ 48 w 146"/>
                <a:gd name="T101" fmla="*/ 80 h 86"/>
                <a:gd name="T102" fmla="*/ 50 w 146"/>
                <a:gd name="T103" fmla="*/ 80 h 86"/>
                <a:gd name="T104" fmla="*/ 52 w 146"/>
                <a:gd name="T105" fmla="*/ 82 h 86"/>
                <a:gd name="T106" fmla="*/ 52 w 146"/>
                <a:gd name="T10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86">
                  <a:moveTo>
                    <a:pt x="6" y="84"/>
                  </a:moveTo>
                  <a:lnTo>
                    <a:pt x="2" y="84"/>
                  </a:lnTo>
                  <a:lnTo>
                    <a:pt x="2" y="84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42" y="84"/>
                  </a:lnTo>
                  <a:lnTo>
                    <a:pt x="42" y="82"/>
                  </a:lnTo>
                  <a:lnTo>
                    <a:pt x="44" y="84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4" y="82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4" y="78"/>
                  </a:lnTo>
                  <a:lnTo>
                    <a:pt x="142" y="78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6" y="80"/>
                  </a:lnTo>
                  <a:lnTo>
                    <a:pt x="134" y="80"/>
                  </a:lnTo>
                  <a:lnTo>
                    <a:pt x="136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56"/>
                  </a:lnTo>
                  <a:lnTo>
                    <a:pt x="38" y="36"/>
                  </a:lnTo>
                  <a:lnTo>
                    <a:pt x="54" y="18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2" y="20"/>
                  </a:lnTo>
                  <a:lnTo>
                    <a:pt x="26" y="38"/>
                  </a:lnTo>
                  <a:lnTo>
                    <a:pt x="12" y="6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6" y="84"/>
                  </a:lnTo>
                  <a:lnTo>
                    <a:pt x="6" y="84"/>
                  </a:lnTo>
                  <a:close/>
                  <a:moveTo>
                    <a:pt x="52" y="82"/>
                  </a:moveTo>
                  <a:lnTo>
                    <a:pt x="54" y="82"/>
                  </a:lnTo>
                  <a:lnTo>
                    <a:pt x="54" y="82"/>
                  </a:lnTo>
                  <a:lnTo>
                    <a:pt x="52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8" y="80"/>
                  </a:lnTo>
                  <a:lnTo>
                    <a:pt x="50" y="80"/>
                  </a:lnTo>
                  <a:lnTo>
                    <a:pt x="52" y="82"/>
                  </a:lnTo>
                  <a:lnTo>
                    <a:pt x="5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1829" y="1982"/>
              <a:ext cx="122" cy="78"/>
            </a:xfrm>
            <a:custGeom>
              <a:avLst/>
              <a:gdLst>
                <a:gd name="T0" fmla="*/ 110 w 122"/>
                <a:gd name="T1" fmla="*/ 68 h 78"/>
                <a:gd name="T2" fmla="*/ 108 w 122"/>
                <a:gd name="T3" fmla="*/ 64 h 78"/>
                <a:gd name="T4" fmla="*/ 114 w 122"/>
                <a:gd name="T5" fmla="*/ 74 h 78"/>
                <a:gd name="T6" fmla="*/ 114 w 122"/>
                <a:gd name="T7" fmla="*/ 74 h 78"/>
                <a:gd name="T8" fmla="*/ 114 w 122"/>
                <a:gd name="T9" fmla="*/ 74 h 78"/>
                <a:gd name="T10" fmla="*/ 114 w 122"/>
                <a:gd name="T11" fmla="*/ 74 h 78"/>
                <a:gd name="T12" fmla="*/ 116 w 122"/>
                <a:gd name="T13" fmla="*/ 72 h 78"/>
                <a:gd name="T14" fmla="*/ 118 w 122"/>
                <a:gd name="T15" fmla="*/ 74 h 78"/>
                <a:gd name="T16" fmla="*/ 122 w 122"/>
                <a:gd name="T17" fmla="*/ 78 h 78"/>
                <a:gd name="T18" fmla="*/ 122 w 122"/>
                <a:gd name="T19" fmla="*/ 78 h 78"/>
                <a:gd name="T20" fmla="*/ 122 w 122"/>
                <a:gd name="T21" fmla="*/ 72 h 78"/>
                <a:gd name="T22" fmla="*/ 122 w 122"/>
                <a:gd name="T23" fmla="*/ 72 h 78"/>
                <a:gd name="T24" fmla="*/ 120 w 122"/>
                <a:gd name="T25" fmla="*/ 72 h 78"/>
                <a:gd name="T26" fmla="*/ 118 w 122"/>
                <a:gd name="T27" fmla="*/ 70 h 78"/>
                <a:gd name="T28" fmla="*/ 120 w 122"/>
                <a:gd name="T29" fmla="*/ 68 h 78"/>
                <a:gd name="T30" fmla="*/ 120 w 122"/>
                <a:gd name="T31" fmla="*/ 68 h 78"/>
                <a:gd name="T32" fmla="*/ 100 w 122"/>
                <a:gd name="T33" fmla="*/ 54 h 78"/>
                <a:gd name="T34" fmla="*/ 82 w 122"/>
                <a:gd name="T35" fmla="*/ 40 h 78"/>
                <a:gd name="T36" fmla="*/ 62 w 122"/>
                <a:gd name="T37" fmla="*/ 28 h 78"/>
                <a:gd name="T38" fmla="*/ 40 w 122"/>
                <a:gd name="T39" fmla="*/ 16 h 78"/>
                <a:gd name="T40" fmla="*/ 40 w 122"/>
                <a:gd name="T41" fmla="*/ 16 h 78"/>
                <a:gd name="T42" fmla="*/ 40 w 122"/>
                <a:gd name="T43" fmla="*/ 18 h 78"/>
                <a:gd name="T44" fmla="*/ 38 w 122"/>
                <a:gd name="T45" fmla="*/ 20 h 78"/>
                <a:gd name="T46" fmla="*/ 38 w 122"/>
                <a:gd name="T47" fmla="*/ 20 h 78"/>
                <a:gd name="T48" fmla="*/ 34 w 122"/>
                <a:gd name="T49" fmla="*/ 18 h 78"/>
                <a:gd name="T50" fmla="*/ 32 w 122"/>
                <a:gd name="T51" fmla="*/ 18 h 78"/>
                <a:gd name="T52" fmla="*/ 30 w 122"/>
                <a:gd name="T53" fmla="*/ 20 h 78"/>
                <a:gd name="T54" fmla="*/ 30 w 122"/>
                <a:gd name="T55" fmla="*/ 20 h 78"/>
                <a:gd name="T56" fmla="*/ 24 w 122"/>
                <a:gd name="T57" fmla="*/ 14 h 78"/>
                <a:gd name="T58" fmla="*/ 22 w 122"/>
                <a:gd name="T59" fmla="*/ 10 h 78"/>
                <a:gd name="T60" fmla="*/ 20 w 122"/>
                <a:gd name="T61" fmla="*/ 8 h 78"/>
                <a:gd name="T62" fmla="*/ 20 w 122"/>
                <a:gd name="T63" fmla="*/ 8 h 78"/>
                <a:gd name="T64" fmla="*/ 4 w 122"/>
                <a:gd name="T65" fmla="*/ 2 h 78"/>
                <a:gd name="T66" fmla="*/ 2 w 122"/>
                <a:gd name="T67" fmla="*/ 2 h 78"/>
                <a:gd name="T68" fmla="*/ 2 w 122"/>
                <a:gd name="T69" fmla="*/ 2 h 78"/>
                <a:gd name="T70" fmla="*/ 2 w 122"/>
                <a:gd name="T71" fmla="*/ 0 h 78"/>
                <a:gd name="T72" fmla="*/ 2 w 122"/>
                <a:gd name="T73" fmla="*/ 0 h 78"/>
                <a:gd name="T74" fmla="*/ 0 w 122"/>
                <a:gd name="T75" fmla="*/ 0 h 78"/>
                <a:gd name="T76" fmla="*/ 0 w 122"/>
                <a:gd name="T77" fmla="*/ 0 h 78"/>
                <a:gd name="T78" fmla="*/ 4 w 122"/>
                <a:gd name="T79" fmla="*/ 4 h 78"/>
                <a:gd name="T80" fmla="*/ 8 w 122"/>
                <a:gd name="T81" fmla="*/ 8 h 78"/>
                <a:gd name="T82" fmla="*/ 2 w 122"/>
                <a:gd name="T83" fmla="*/ 6 h 78"/>
                <a:gd name="T84" fmla="*/ 2 w 122"/>
                <a:gd name="T85" fmla="*/ 6 h 78"/>
                <a:gd name="T86" fmla="*/ 2 w 122"/>
                <a:gd name="T87" fmla="*/ 10 h 78"/>
                <a:gd name="T88" fmla="*/ 2 w 122"/>
                <a:gd name="T89" fmla="*/ 10 h 78"/>
                <a:gd name="T90" fmla="*/ 30 w 122"/>
                <a:gd name="T91" fmla="*/ 20 h 78"/>
                <a:gd name="T92" fmla="*/ 58 w 122"/>
                <a:gd name="T93" fmla="*/ 34 h 78"/>
                <a:gd name="T94" fmla="*/ 82 w 122"/>
                <a:gd name="T95" fmla="*/ 50 h 78"/>
                <a:gd name="T96" fmla="*/ 106 w 122"/>
                <a:gd name="T97" fmla="*/ 68 h 78"/>
                <a:gd name="T98" fmla="*/ 106 w 122"/>
                <a:gd name="T99" fmla="*/ 68 h 78"/>
                <a:gd name="T100" fmla="*/ 110 w 122"/>
                <a:gd name="T101" fmla="*/ 68 h 78"/>
                <a:gd name="T102" fmla="*/ 110 w 122"/>
                <a:gd name="T10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" h="78">
                  <a:moveTo>
                    <a:pt x="110" y="68"/>
                  </a:moveTo>
                  <a:lnTo>
                    <a:pt x="108" y="6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2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18" y="70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00" y="54"/>
                  </a:lnTo>
                  <a:lnTo>
                    <a:pt x="82" y="40"/>
                  </a:lnTo>
                  <a:lnTo>
                    <a:pt x="62" y="2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0" y="20"/>
                  </a:lnTo>
                  <a:lnTo>
                    <a:pt x="58" y="34"/>
                  </a:lnTo>
                  <a:lnTo>
                    <a:pt x="82" y="50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10" y="68"/>
                  </a:lnTo>
                  <a:lnTo>
                    <a:pt x="11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1687" y="2076"/>
              <a:ext cx="350" cy="86"/>
            </a:xfrm>
            <a:custGeom>
              <a:avLst/>
              <a:gdLst>
                <a:gd name="T0" fmla="*/ 240 w 350"/>
                <a:gd name="T1" fmla="*/ 76 h 86"/>
                <a:gd name="T2" fmla="*/ 242 w 350"/>
                <a:gd name="T3" fmla="*/ 74 h 86"/>
                <a:gd name="T4" fmla="*/ 328 w 350"/>
                <a:gd name="T5" fmla="*/ 76 h 86"/>
                <a:gd name="T6" fmla="*/ 328 w 350"/>
                <a:gd name="T7" fmla="*/ 72 h 86"/>
                <a:gd name="T8" fmla="*/ 334 w 350"/>
                <a:gd name="T9" fmla="*/ 76 h 86"/>
                <a:gd name="T10" fmla="*/ 340 w 350"/>
                <a:gd name="T11" fmla="*/ 86 h 86"/>
                <a:gd name="T12" fmla="*/ 342 w 350"/>
                <a:gd name="T13" fmla="*/ 84 h 86"/>
                <a:gd name="T14" fmla="*/ 342 w 350"/>
                <a:gd name="T15" fmla="*/ 86 h 86"/>
                <a:gd name="T16" fmla="*/ 350 w 350"/>
                <a:gd name="T17" fmla="*/ 86 h 86"/>
                <a:gd name="T18" fmla="*/ 330 w 350"/>
                <a:gd name="T19" fmla="*/ 52 h 86"/>
                <a:gd name="T20" fmla="*/ 328 w 350"/>
                <a:gd name="T21" fmla="*/ 50 h 86"/>
                <a:gd name="T22" fmla="*/ 328 w 350"/>
                <a:gd name="T23" fmla="*/ 54 h 86"/>
                <a:gd name="T24" fmla="*/ 328 w 350"/>
                <a:gd name="T25" fmla="*/ 56 h 86"/>
                <a:gd name="T26" fmla="*/ 328 w 350"/>
                <a:gd name="T27" fmla="*/ 50 h 86"/>
                <a:gd name="T28" fmla="*/ 328 w 350"/>
                <a:gd name="T29" fmla="*/ 50 h 86"/>
                <a:gd name="T30" fmla="*/ 290 w 350"/>
                <a:gd name="T31" fmla="*/ 2 h 86"/>
                <a:gd name="T32" fmla="*/ 286 w 350"/>
                <a:gd name="T33" fmla="*/ 0 h 86"/>
                <a:gd name="T34" fmla="*/ 286 w 350"/>
                <a:gd name="T35" fmla="*/ 4 h 86"/>
                <a:gd name="T36" fmla="*/ 286 w 350"/>
                <a:gd name="T37" fmla="*/ 6 h 86"/>
                <a:gd name="T38" fmla="*/ 286 w 350"/>
                <a:gd name="T39" fmla="*/ 8 h 86"/>
                <a:gd name="T40" fmla="*/ 292 w 350"/>
                <a:gd name="T41" fmla="*/ 12 h 86"/>
                <a:gd name="T42" fmla="*/ 292 w 350"/>
                <a:gd name="T43" fmla="*/ 14 h 86"/>
                <a:gd name="T44" fmla="*/ 292 w 350"/>
                <a:gd name="T45" fmla="*/ 14 h 86"/>
                <a:gd name="T46" fmla="*/ 298 w 350"/>
                <a:gd name="T47" fmla="*/ 22 h 86"/>
                <a:gd name="T48" fmla="*/ 298 w 350"/>
                <a:gd name="T49" fmla="*/ 22 h 86"/>
                <a:gd name="T50" fmla="*/ 298 w 350"/>
                <a:gd name="T51" fmla="*/ 24 h 86"/>
                <a:gd name="T52" fmla="*/ 306 w 350"/>
                <a:gd name="T53" fmla="*/ 34 h 86"/>
                <a:gd name="T54" fmla="*/ 304 w 350"/>
                <a:gd name="T55" fmla="*/ 26 h 86"/>
                <a:gd name="T56" fmla="*/ 302 w 350"/>
                <a:gd name="T57" fmla="*/ 26 h 86"/>
                <a:gd name="T58" fmla="*/ 308 w 350"/>
                <a:gd name="T59" fmla="*/ 28 h 86"/>
                <a:gd name="T60" fmla="*/ 308 w 350"/>
                <a:gd name="T61" fmla="*/ 36 h 86"/>
                <a:gd name="T62" fmla="*/ 304 w 350"/>
                <a:gd name="T63" fmla="*/ 68 h 86"/>
                <a:gd name="T64" fmla="*/ 306 w 350"/>
                <a:gd name="T65" fmla="*/ 70 h 86"/>
                <a:gd name="T66" fmla="*/ 294 w 350"/>
                <a:gd name="T67" fmla="*/ 68 h 86"/>
                <a:gd name="T68" fmla="*/ 294 w 350"/>
                <a:gd name="T69" fmla="*/ 68 h 86"/>
                <a:gd name="T70" fmla="*/ 0 w 350"/>
                <a:gd name="T71" fmla="*/ 68 h 86"/>
                <a:gd name="T72" fmla="*/ 4 w 350"/>
                <a:gd name="T73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0" h="86">
                  <a:moveTo>
                    <a:pt x="4" y="76"/>
                  </a:moveTo>
                  <a:lnTo>
                    <a:pt x="240" y="76"/>
                  </a:lnTo>
                  <a:lnTo>
                    <a:pt x="240" y="76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8" y="72"/>
                  </a:lnTo>
                  <a:lnTo>
                    <a:pt x="330" y="76"/>
                  </a:lnTo>
                  <a:lnTo>
                    <a:pt x="334" y="76"/>
                  </a:lnTo>
                  <a:lnTo>
                    <a:pt x="334" y="76"/>
                  </a:lnTo>
                  <a:lnTo>
                    <a:pt x="340" y="86"/>
                  </a:lnTo>
                  <a:lnTo>
                    <a:pt x="340" y="86"/>
                  </a:lnTo>
                  <a:lnTo>
                    <a:pt x="342" y="84"/>
                  </a:lnTo>
                  <a:lnTo>
                    <a:pt x="342" y="84"/>
                  </a:lnTo>
                  <a:lnTo>
                    <a:pt x="342" y="86"/>
                  </a:lnTo>
                  <a:lnTo>
                    <a:pt x="344" y="86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30" y="52"/>
                  </a:lnTo>
                  <a:lnTo>
                    <a:pt x="330" y="52"/>
                  </a:lnTo>
                  <a:lnTo>
                    <a:pt x="328" y="50"/>
                  </a:lnTo>
                  <a:lnTo>
                    <a:pt x="328" y="50"/>
                  </a:lnTo>
                  <a:lnTo>
                    <a:pt x="328" y="54"/>
                  </a:lnTo>
                  <a:lnTo>
                    <a:pt x="328" y="56"/>
                  </a:lnTo>
                  <a:lnTo>
                    <a:pt x="328" y="56"/>
                  </a:lnTo>
                  <a:lnTo>
                    <a:pt x="328" y="50"/>
                  </a:lnTo>
                  <a:lnTo>
                    <a:pt x="328" y="50"/>
                  </a:lnTo>
                  <a:lnTo>
                    <a:pt x="328" y="50"/>
                  </a:lnTo>
                  <a:lnTo>
                    <a:pt x="328" y="50"/>
                  </a:lnTo>
                  <a:lnTo>
                    <a:pt x="310" y="26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6" y="4"/>
                  </a:lnTo>
                  <a:lnTo>
                    <a:pt x="288" y="6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86" y="8"/>
                  </a:lnTo>
                  <a:lnTo>
                    <a:pt x="288" y="10"/>
                  </a:lnTo>
                  <a:lnTo>
                    <a:pt x="292" y="12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306" y="34"/>
                  </a:lnTo>
                  <a:lnTo>
                    <a:pt x="306" y="34"/>
                  </a:lnTo>
                  <a:lnTo>
                    <a:pt x="306" y="28"/>
                  </a:lnTo>
                  <a:lnTo>
                    <a:pt x="304" y="26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6" y="26"/>
                  </a:lnTo>
                  <a:lnTo>
                    <a:pt x="308" y="28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30" y="68"/>
                  </a:lnTo>
                  <a:lnTo>
                    <a:pt x="304" y="68"/>
                  </a:lnTo>
                  <a:lnTo>
                    <a:pt x="306" y="70"/>
                  </a:lnTo>
                  <a:lnTo>
                    <a:pt x="306" y="70"/>
                  </a:lnTo>
                  <a:lnTo>
                    <a:pt x="300" y="70"/>
                  </a:lnTo>
                  <a:lnTo>
                    <a:pt x="294" y="68"/>
                  </a:lnTo>
                  <a:lnTo>
                    <a:pt x="294" y="68"/>
                  </a:lnTo>
                  <a:lnTo>
                    <a:pt x="294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1567" y="2144"/>
              <a:ext cx="108" cy="8"/>
            </a:xfrm>
            <a:custGeom>
              <a:avLst/>
              <a:gdLst>
                <a:gd name="T0" fmla="*/ 4 w 108"/>
                <a:gd name="T1" fmla="*/ 4 h 8"/>
                <a:gd name="T2" fmla="*/ 4 w 108"/>
                <a:gd name="T3" fmla="*/ 4 h 8"/>
                <a:gd name="T4" fmla="*/ 2 w 108"/>
                <a:gd name="T5" fmla="*/ 8 h 8"/>
                <a:gd name="T6" fmla="*/ 102 w 108"/>
                <a:gd name="T7" fmla="*/ 8 h 8"/>
                <a:gd name="T8" fmla="*/ 102 w 108"/>
                <a:gd name="T9" fmla="*/ 8 h 8"/>
                <a:gd name="T10" fmla="*/ 102 w 108"/>
                <a:gd name="T11" fmla="*/ 6 h 8"/>
                <a:gd name="T12" fmla="*/ 102 w 108"/>
                <a:gd name="T13" fmla="*/ 6 h 8"/>
                <a:gd name="T14" fmla="*/ 104 w 108"/>
                <a:gd name="T15" fmla="*/ 6 h 8"/>
                <a:gd name="T16" fmla="*/ 106 w 108"/>
                <a:gd name="T17" fmla="*/ 4 h 8"/>
                <a:gd name="T18" fmla="*/ 108 w 108"/>
                <a:gd name="T19" fmla="*/ 0 h 8"/>
                <a:gd name="T20" fmla="*/ 22 w 108"/>
                <a:gd name="T21" fmla="*/ 0 h 8"/>
                <a:gd name="T22" fmla="*/ 20 w 108"/>
                <a:gd name="T23" fmla="*/ 4 h 8"/>
                <a:gd name="T24" fmla="*/ 20 w 108"/>
                <a:gd name="T25" fmla="*/ 4 h 8"/>
                <a:gd name="T26" fmla="*/ 18 w 108"/>
                <a:gd name="T27" fmla="*/ 2 h 8"/>
                <a:gd name="T28" fmla="*/ 16 w 108"/>
                <a:gd name="T29" fmla="*/ 0 h 8"/>
                <a:gd name="T30" fmla="*/ 16 w 108"/>
                <a:gd name="T31" fmla="*/ 0 h 8"/>
                <a:gd name="T32" fmla="*/ 16 w 108"/>
                <a:gd name="T33" fmla="*/ 0 h 8"/>
                <a:gd name="T34" fmla="*/ 0 w 108"/>
                <a:gd name="T35" fmla="*/ 0 h 8"/>
                <a:gd name="T36" fmla="*/ 0 w 108"/>
                <a:gd name="T37" fmla="*/ 0 h 8"/>
                <a:gd name="T38" fmla="*/ 4 w 108"/>
                <a:gd name="T39" fmla="*/ 4 h 8"/>
                <a:gd name="T40" fmla="*/ 4 w 108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8">
                  <a:moveTo>
                    <a:pt x="4" y="4"/>
                  </a:moveTo>
                  <a:lnTo>
                    <a:pt x="4" y="4"/>
                  </a:lnTo>
                  <a:lnTo>
                    <a:pt x="2" y="8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8" y="0"/>
                  </a:lnTo>
                  <a:lnTo>
                    <a:pt x="22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1557" y="2148"/>
              <a:ext cx="10" cy="4"/>
            </a:xfrm>
            <a:custGeom>
              <a:avLst/>
              <a:gdLst>
                <a:gd name="T0" fmla="*/ 10 w 10"/>
                <a:gd name="T1" fmla="*/ 2 h 4"/>
                <a:gd name="T2" fmla="*/ 10 w 10"/>
                <a:gd name="T3" fmla="*/ 2 h 4"/>
                <a:gd name="T4" fmla="*/ 8 w 10"/>
                <a:gd name="T5" fmla="*/ 0 h 4"/>
                <a:gd name="T6" fmla="*/ 6 w 10"/>
                <a:gd name="T7" fmla="*/ 0 h 4"/>
                <a:gd name="T8" fmla="*/ 6 w 10"/>
                <a:gd name="T9" fmla="*/ 0 h 4"/>
                <a:gd name="T10" fmla="*/ 6 w 10"/>
                <a:gd name="T11" fmla="*/ 2 h 4"/>
                <a:gd name="T12" fmla="*/ 0 w 10"/>
                <a:gd name="T13" fmla="*/ 2 h 4"/>
                <a:gd name="T14" fmla="*/ 0 w 10"/>
                <a:gd name="T15" fmla="*/ 4 h 4"/>
                <a:gd name="T16" fmla="*/ 8 w 10"/>
                <a:gd name="T17" fmla="*/ 4 h 4"/>
                <a:gd name="T18" fmla="*/ 10 w 10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1379" y="2170"/>
              <a:ext cx="16" cy="20"/>
            </a:xfrm>
            <a:custGeom>
              <a:avLst/>
              <a:gdLst>
                <a:gd name="T0" fmla="*/ 0 w 16"/>
                <a:gd name="T1" fmla="*/ 14 h 20"/>
                <a:gd name="T2" fmla="*/ 0 w 16"/>
                <a:gd name="T3" fmla="*/ 14 h 20"/>
                <a:gd name="T4" fmla="*/ 4 w 16"/>
                <a:gd name="T5" fmla="*/ 12 h 20"/>
                <a:gd name="T6" fmla="*/ 6 w 16"/>
                <a:gd name="T7" fmla="*/ 14 h 20"/>
                <a:gd name="T8" fmla="*/ 6 w 16"/>
                <a:gd name="T9" fmla="*/ 14 h 20"/>
                <a:gd name="T10" fmla="*/ 6 w 16"/>
                <a:gd name="T11" fmla="*/ 18 h 20"/>
                <a:gd name="T12" fmla="*/ 6 w 16"/>
                <a:gd name="T13" fmla="*/ 20 h 20"/>
                <a:gd name="T14" fmla="*/ 6 w 16"/>
                <a:gd name="T15" fmla="*/ 20 h 20"/>
                <a:gd name="T16" fmla="*/ 16 w 16"/>
                <a:gd name="T17" fmla="*/ 0 h 20"/>
                <a:gd name="T18" fmla="*/ 16 w 16"/>
                <a:gd name="T19" fmla="*/ 0 h 20"/>
                <a:gd name="T20" fmla="*/ 6 w 16"/>
                <a:gd name="T21" fmla="*/ 2 h 20"/>
                <a:gd name="T22" fmla="*/ 6 w 16"/>
                <a:gd name="T23" fmla="*/ 2 h 20"/>
                <a:gd name="T24" fmla="*/ 0 w 16"/>
                <a:gd name="T25" fmla="*/ 14 h 20"/>
                <a:gd name="T26" fmla="*/ 0 w 16"/>
                <a:gd name="T2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0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2033" y="2166"/>
              <a:ext cx="36" cy="88"/>
            </a:xfrm>
            <a:custGeom>
              <a:avLst/>
              <a:gdLst>
                <a:gd name="T0" fmla="*/ 36 w 36"/>
                <a:gd name="T1" fmla="*/ 86 h 88"/>
                <a:gd name="T2" fmla="*/ 36 w 36"/>
                <a:gd name="T3" fmla="*/ 86 h 88"/>
                <a:gd name="T4" fmla="*/ 30 w 36"/>
                <a:gd name="T5" fmla="*/ 66 h 88"/>
                <a:gd name="T6" fmla="*/ 30 w 36"/>
                <a:gd name="T7" fmla="*/ 66 h 88"/>
                <a:gd name="T8" fmla="*/ 28 w 36"/>
                <a:gd name="T9" fmla="*/ 64 h 88"/>
                <a:gd name="T10" fmla="*/ 24 w 36"/>
                <a:gd name="T11" fmla="*/ 62 h 88"/>
                <a:gd name="T12" fmla="*/ 24 w 36"/>
                <a:gd name="T13" fmla="*/ 62 h 88"/>
                <a:gd name="T14" fmla="*/ 30 w 36"/>
                <a:gd name="T15" fmla="*/ 62 h 88"/>
                <a:gd name="T16" fmla="*/ 30 w 36"/>
                <a:gd name="T17" fmla="*/ 62 h 88"/>
                <a:gd name="T18" fmla="*/ 24 w 36"/>
                <a:gd name="T19" fmla="*/ 46 h 88"/>
                <a:gd name="T20" fmla="*/ 24 w 36"/>
                <a:gd name="T21" fmla="*/ 46 h 88"/>
                <a:gd name="T22" fmla="*/ 24 w 36"/>
                <a:gd name="T23" fmla="*/ 46 h 88"/>
                <a:gd name="T24" fmla="*/ 22 w 36"/>
                <a:gd name="T25" fmla="*/ 42 h 88"/>
                <a:gd name="T26" fmla="*/ 20 w 36"/>
                <a:gd name="T27" fmla="*/ 38 h 88"/>
                <a:gd name="T28" fmla="*/ 20 w 36"/>
                <a:gd name="T29" fmla="*/ 34 h 88"/>
                <a:gd name="T30" fmla="*/ 20 w 36"/>
                <a:gd name="T31" fmla="*/ 34 h 88"/>
                <a:gd name="T32" fmla="*/ 22 w 36"/>
                <a:gd name="T33" fmla="*/ 40 h 88"/>
                <a:gd name="T34" fmla="*/ 22 w 36"/>
                <a:gd name="T35" fmla="*/ 40 h 88"/>
                <a:gd name="T36" fmla="*/ 14 w 36"/>
                <a:gd name="T37" fmla="*/ 20 h 88"/>
                <a:gd name="T38" fmla="*/ 6 w 36"/>
                <a:gd name="T39" fmla="*/ 0 h 88"/>
                <a:gd name="T40" fmla="*/ 2 w 36"/>
                <a:gd name="T41" fmla="*/ 0 h 88"/>
                <a:gd name="T42" fmla="*/ 4 w 36"/>
                <a:gd name="T43" fmla="*/ 4 h 88"/>
                <a:gd name="T44" fmla="*/ 4 w 36"/>
                <a:gd name="T45" fmla="*/ 4 h 88"/>
                <a:gd name="T46" fmla="*/ 2 w 36"/>
                <a:gd name="T47" fmla="*/ 2 h 88"/>
                <a:gd name="T48" fmla="*/ 2 w 36"/>
                <a:gd name="T49" fmla="*/ 2 h 88"/>
                <a:gd name="T50" fmla="*/ 0 w 36"/>
                <a:gd name="T51" fmla="*/ 6 h 88"/>
                <a:gd name="T52" fmla="*/ 0 w 36"/>
                <a:gd name="T53" fmla="*/ 6 h 88"/>
                <a:gd name="T54" fmla="*/ 0 w 36"/>
                <a:gd name="T55" fmla="*/ 8 h 88"/>
                <a:gd name="T56" fmla="*/ 0 w 36"/>
                <a:gd name="T57" fmla="*/ 8 h 88"/>
                <a:gd name="T58" fmla="*/ 4 w 36"/>
                <a:gd name="T59" fmla="*/ 10 h 88"/>
                <a:gd name="T60" fmla="*/ 2 w 36"/>
                <a:gd name="T61" fmla="*/ 10 h 88"/>
                <a:gd name="T62" fmla="*/ 2 w 36"/>
                <a:gd name="T63" fmla="*/ 10 h 88"/>
                <a:gd name="T64" fmla="*/ 0 w 36"/>
                <a:gd name="T65" fmla="*/ 10 h 88"/>
                <a:gd name="T66" fmla="*/ 0 w 36"/>
                <a:gd name="T67" fmla="*/ 10 h 88"/>
                <a:gd name="T68" fmla="*/ 14 w 36"/>
                <a:gd name="T69" fmla="*/ 42 h 88"/>
                <a:gd name="T70" fmla="*/ 14 w 36"/>
                <a:gd name="T71" fmla="*/ 42 h 88"/>
                <a:gd name="T72" fmla="*/ 18 w 36"/>
                <a:gd name="T73" fmla="*/ 44 h 88"/>
                <a:gd name="T74" fmla="*/ 20 w 36"/>
                <a:gd name="T75" fmla="*/ 44 h 88"/>
                <a:gd name="T76" fmla="*/ 20 w 36"/>
                <a:gd name="T77" fmla="*/ 44 h 88"/>
                <a:gd name="T78" fmla="*/ 16 w 36"/>
                <a:gd name="T79" fmla="*/ 46 h 88"/>
                <a:gd name="T80" fmla="*/ 16 w 36"/>
                <a:gd name="T81" fmla="*/ 46 h 88"/>
                <a:gd name="T82" fmla="*/ 22 w 36"/>
                <a:gd name="T83" fmla="*/ 66 h 88"/>
                <a:gd name="T84" fmla="*/ 26 w 36"/>
                <a:gd name="T85" fmla="*/ 88 h 88"/>
                <a:gd name="T86" fmla="*/ 26 w 36"/>
                <a:gd name="T87" fmla="*/ 88 h 88"/>
                <a:gd name="T88" fmla="*/ 32 w 36"/>
                <a:gd name="T89" fmla="*/ 84 h 88"/>
                <a:gd name="T90" fmla="*/ 32 w 36"/>
                <a:gd name="T91" fmla="*/ 84 h 88"/>
                <a:gd name="T92" fmla="*/ 36 w 36"/>
                <a:gd name="T93" fmla="*/ 86 h 88"/>
                <a:gd name="T94" fmla="*/ 36 w 36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88">
                  <a:moveTo>
                    <a:pt x="36" y="86"/>
                  </a:moveTo>
                  <a:lnTo>
                    <a:pt x="36" y="8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4" y="20"/>
                  </a:lnTo>
                  <a:lnTo>
                    <a:pt x="6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2" y="6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6" y="86"/>
                  </a:lnTo>
                  <a:lnTo>
                    <a:pt x="3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1535" y="2632"/>
              <a:ext cx="6" cy="2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2 h 2"/>
                <a:gd name="T4" fmla="*/ 0 w 6"/>
                <a:gd name="T5" fmla="*/ 0 h 2"/>
                <a:gd name="T6" fmla="*/ 0 w 6"/>
                <a:gd name="T7" fmla="*/ 0 h 2"/>
                <a:gd name="T8" fmla="*/ 2 w 6"/>
                <a:gd name="T9" fmla="*/ 2 h 2"/>
                <a:gd name="T10" fmla="*/ 6 w 6"/>
                <a:gd name="T11" fmla="*/ 2 h 2"/>
                <a:gd name="T12" fmla="*/ 6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1351" y="2262"/>
              <a:ext cx="724" cy="426"/>
            </a:xfrm>
            <a:custGeom>
              <a:avLst/>
              <a:gdLst>
                <a:gd name="T0" fmla="*/ 492 w 724"/>
                <a:gd name="T1" fmla="*/ 402 h 426"/>
                <a:gd name="T2" fmla="*/ 494 w 724"/>
                <a:gd name="T3" fmla="*/ 394 h 426"/>
                <a:gd name="T4" fmla="*/ 464 w 724"/>
                <a:gd name="T5" fmla="*/ 402 h 426"/>
                <a:gd name="T6" fmla="*/ 338 w 724"/>
                <a:gd name="T7" fmla="*/ 418 h 426"/>
                <a:gd name="T8" fmla="*/ 230 w 724"/>
                <a:gd name="T9" fmla="*/ 392 h 426"/>
                <a:gd name="T10" fmla="*/ 190 w 724"/>
                <a:gd name="T11" fmla="*/ 374 h 426"/>
                <a:gd name="T12" fmla="*/ 182 w 724"/>
                <a:gd name="T13" fmla="*/ 368 h 426"/>
                <a:gd name="T14" fmla="*/ 110 w 724"/>
                <a:gd name="T15" fmla="*/ 314 h 426"/>
                <a:gd name="T16" fmla="*/ 94 w 724"/>
                <a:gd name="T17" fmla="*/ 296 h 426"/>
                <a:gd name="T18" fmla="*/ 220 w 724"/>
                <a:gd name="T19" fmla="*/ 238 h 426"/>
                <a:gd name="T20" fmla="*/ 222 w 724"/>
                <a:gd name="T21" fmla="*/ 232 h 426"/>
                <a:gd name="T22" fmla="*/ 290 w 724"/>
                <a:gd name="T23" fmla="*/ 236 h 426"/>
                <a:gd name="T24" fmla="*/ 300 w 724"/>
                <a:gd name="T25" fmla="*/ 238 h 426"/>
                <a:gd name="T26" fmla="*/ 310 w 724"/>
                <a:gd name="T27" fmla="*/ 238 h 426"/>
                <a:gd name="T28" fmla="*/ 334 w 724"/>
                <a:gd name="T29" fmla="*/ 234 h 426"/>
                <a:gd name="T30" fmla="*/ 670 w 724"/>
                <a:gd name="T31" fmla="*/ 238 h 426"/>
                <a:gd name="T32" fmla="*/ 664 w 724"/>
                <a:gd name="T33" fmla="*/ 256 h 426"/>
                <a:gd name="T34" fmla="*/ 666 w 724"/>
                <a:gd name="T35" fmla="*/ 260 h 426"/>
                <a:gd name="T36" fmla="*/ 642 w 724"/>
                <a:gd name="T37" fmla="*/ 280 h 426"/>
                <a:gd name="T38" fmla="*/ 638 w 724"/>
                <a:gd name="T39" fmla="*/ 284 h 426"/>
                <a:gd name="T40" fmla="*/ 630 w 724"/>
                <a:gd name="T41" fmla="*/ 296 h 426"/>
                <a:gd name="T42" fmla="*/ 628 w 724"/>
                <a:gd name="T43" fmla="*/ 298 h 426"/>
                <a:gd name="T44" fmla="*/ 616 w 724"/>
                <a:gd name="T45" fmla="*/ 310 h 426"/>
                <a:gd name="T46" fmla="*/ 622 w 724"/>
                <a:gd name="T47" fmla="*/ 310 h 426"/>
                <a:gd name="T48" fmla="*/ 620 w 724"/>
                <a:gd name="T49" fmla="*/ 314 h 426"/>
                <a:gd name="T50" fmla="*/ 652 w 724"/>
                <a:gd name="T51" fmla="*/ 280 h 426"/>
                <a:gd name="T52" fmla="*/ 708 w 724"/>
                <a:gd name="T53" fmla="*/ 170 h 426"/>
                <a:gd name="T54" fmla="*/ 714 w 724"/>
                <a:gd name="T55" fmla="*/ 142 h 426"/>
                <a:gd name="T56" fmla="*/ 724 w 724"/>
                <a:gd name="T57" fmla="*/ 64 h 426"/>
                <a:gd name="T58" fmla="*/ 724 w 724"/>
                <a:gd name="T59" fmla="*/ 62 h 426"/>
                <a:gd name="T60" fmla="*/ 710 w 724"/>
                <a:gd name="T61" fmla="*/ 0 h 426"/>
                <a:gd name="T62" fmla="*/ 712 w 724"/>
                <a:gd name="T63" fmla="*/ 114 h 426"/>
                <a:gd name="T64" fmla="*/ 702 w 724"/>
                <a:gd name="T65" fmla="*/ 164 h 426"/>
                <a:gd name="T66" fmla="*/ 698 w 724"/>
                <a:gd name="T67" fmla="*/ 184 h 426"/>
                <a:gd name="T68" fmla="*/ 694 w 724"/>
                <a:gd name="T69" fmla="*/ 188 h 426"/>
                <a:gd name="T70" fmla="*/ 674 w 724"/>
                <a:gd name="T71" fmla="*/ 230 h 426"/>
                <a:gd name="T72" fmla="*/ 102 w 724"/>
                <a:gd name="T73" fmla="*/ 230 h 426"/>
                <a:gd name="T74" fmla="*/ 52 w 724"/>
                <a:gd name="T75" fmla="*/ 230 h 426"/>
                <a:gd name="T76" fmla="*/ 12 w 724"/>
                <a:gd name="T77" fmla="*/ 122 h 426"/>
                <a:gd name="T78" fmla="*/ 6 w 724"/>
                <a:gd name="T79" fmla="*/ 78 h 426"/>
                <a:gd name="T80" fmla="*/ 4 w 724"/>
                <a:gd name="T81" fmla="*/ 122 h 426"/>
                <a:gd name="T82" fmla="*/ 42 w 724"/>
                <a:gd name="T83" fmla="*/ 234 h 426"/>
                <a:gd name="T84" fmla="*/ 60 w 724"/>
                <a:gd name="T85" fmla="*/ 258 h 426"/>
                <a:gd name="T86" fmla="*/ 58 w 724"/>
                <a:gd name="T87" fmla="*/ 256 h 426"/>
                <a:gd name="T88" fmla="*/ 80 w 724"/>
                <a:gd name="T89" fmla="*/ 290 h 426"/>
                <a:gd name="T90" fmla="*/ 90 w 724"/>
                <a:gd name="T91" fmla="*/ 294 h 426"/>
                <a:gd name="T92" fmla="*/ 94 w 724"/>
                <a:gd name="T93" fmla="*/ 308 h 426"/>
                <a:gd name="T94" fmla="*/ 94 w 724"/>
                <a:gd name="T95" fmla="*/ 308 h 426"/>
                <a:gd name="T96" fmla="*/ 154 w 724"/>
                <a:gd name="T97" fmla="*/ 358 h 426"/>
                <a:gd name="T98" fmla="*/ 154 w 724"/>
                <a:gd name="T99" fmla="*/ 360 h 426"/>
                <a:gd name="T100" fmla="*/ 278 w 724"/>
                <a:gd name="T101" fmla="*/ 416 h 426"/>
                <a:gd name="T102" fmla="*/ 394 w 724"/>
                <a:gd name="T103" fmla="*/ 424 h 426"/>
                <a:gd name="T104" fmla="*/ 484 w 724"/>
                <a:gd name="T105" fmla="*/ 402 h 426"/>
                <a:gd name="T106" fmla="*/ 120 w 724"/>
                <a:gd name="T107" fmla="*/ 328 h 426"/>
                <a:gd name="T108" fmla="*/ 118 w 724"/>
                <a:gd name="T109" fmla="*/ 3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4" h="426">
                  <a:moveTo>
                    <a:pt x="484" y="400"/>
                  </a:moveTo>
                  <a:lnTo>
                    <a:pt x="488" y="404"/>
                  </a:lnTo>
                  <a:lnTo>
                    <a:pt x="488" y="404"/>
                  </a:lnTo>
                  <a:lnTo>
                    <a:pt x="492" y="402"/>
                  </a:lnTo>
                  <a:lnTo>
                    <a:pt x="492" y="402"/>
                  </a:lnTo>
                  <a:lnTo>
                    <a:pt x="490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2" y="396"/>
                  </a:lnTo>
                  <a:lnTo>
                    <a:pt x="494" y="394"/>
                  </a:lnTo>
                  <a:lnTo>
                    <a:pt x="496" y="396"/>
                  </a:lnTo>
                  <a:lnTo>
                    <a:pt x="496" y="396"/>
                  </a:lnTo>
                  <a:lnTo>
                    <a:pt x="494" y="392"/>
                  </a:lnTo>
                  <a:lnTo>
                    <a:pt x="494" y="392"/>
                  </a:lnTo>
                  <a:lnTo>
                    <a:pt x="464" y="402"/>
                  </a:lnTo>
                  <a:lnTo>
                    <a:pt x="430" y="412"/>
                  </a:lnTo>
                  <a:lnTo>
                    <a:pt x="396" y="416"/>
                  </a:lnTo>
                  <a:lnTo>
                    <a:pt x="362" y="418"/>
                  </a:lnTo>
                  <a:lnTo>
                    <a:pt x="362" y="418"/>
                  </a:lnTo>
                  <a:lnTo>
                    <a:pt x="338" y="418"/>
                  </a:lnTo>
                  <a:lnTo>
                    <a:pt x="316" y="414"/>
                  </a:lnTo>
                  <a:lnTo>
                    <a:pt x="294" y="412"/>
                  </a:lnTo>
                  <a:lnTo>
                    <a:pt x="272" y="406"/>
                  </a:lnTo>
                  <a:lnTo>
                    <a:pt x="250" y="400"/>
                  </a:lnTo>
                  <a:lnTo>
                    <a:pt x="230" y="392"/>
                  </a:lnTo>
                  <a:lnTo>
                    <a:pt x="210" y="38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2"/>
                  </a:lnTo>
                  <a:lnTo>
                    <a:pt x="188" y="376"/>
                  </a:lnTo>
                  <a:lnTo>
                    <a:pt x="180" y="372"/>
                  </a:lnTo>
                  <a:lnTo>
                    <a:pt x="182" y="368"/>
                  </a:lnTo>
                  <a:lnTo>
                    <a:pt x="182" y="368"/>
                  </a:lnTo>
                  <a:lnTo>
                    <a:pt x="164" y="356"/>
                  </a:lnTo>
                  <a:lnTo>
                    <a:pt x="144" y="344"/>
                  </a:lnTo>
                  <a:lnTo>
                    <a:pt x="128" y="328"/>
                  </a:lnTo>
                  <a:lnTo>
                    <a:pt x="110" y="314"/>
                  </a:lnTo>
                  <a:lnTo>
                    <a:pt x="110" y="314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94" y="296"/>
                  </a:lnTo>
                  <a:lnTo>
                    <a:pt x="80" y="278"/>
                  </a:lnTo>
                  <a:lnTo>
                    <a:pt x="66" y="258"/>
                  </a:lnTo>
                  <a:lnTo>
                    <a:pt x="54" y="238"/>
                  </a:lnTo>
                  <a:lnTo>
                    <a:pt x="220" y="238"/>
                  </a:lnTo>
                  <a:lnTo>
                    <a:pt x="220" y="238"/>
                  </a:lnTo>
                  <a:lnTo>
                    <a:pt x="222" y="236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20" y="232"/>
                  </a:lnTo>
                  <a:lnTo>
                    <a:pt x="222" y="232"/>
                  </a:lnTo>
                  <a:lnTo>
                    <a:pt x="228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2" y="234"/>
                  </a:lnTo>
                  <a:lnTo>
                    <a:pt x="294" y="234"/>
                  </a:lnTo>
                  <a:lnTo>
                    <a:pt x="296" y="238"/>
                  </a:lnTo>
                  <a:lnTo>
                    <a:pt x="300" y="238"/>
                  </a:lnTo>
                  <a:lnTo>
                    <a:pt x="300" y="238"/>
                  </a:lnTo>
                  <a:lnTo>
                    <a:pt x="300" y="236"/>
                  </a:lnTo>
                  <a:lnTo>
                    <a:pt x="300" y="236"/>
                  </a:lnTo>
                  <a:lnTo>
                    <a:pt x="300" y="238"/>
                  </a:lnTo>
                  <a:lnTo>
                    <a:pt x="310" y="238"/>
                  </a:lnTo>
                  <a:lnTo>
                    <a:pt x="310" y="238"/>
                  </a:lnTo>
                  <a:lnTo>
                    <a:pt x="312" y="236"/>
                  </a:lnTo>
                  <a:lnTo>
                    <a:pt x="312" y="236"/>
                  </a:lnTo>
                  <a:lnTo>
                    <a:pt x="314" y="238"/>
                  </a:lnTo>
                  <a:lnTo>
                    <a:pt x="334" y="238"/>
                  </a:lnTo>
                  <a:lnTo>
                    <a:pt x="334" y="234"/>
                  </a:lnTo>
                  <a:lnTo>
                    <a:pt x="338" y="236"/>
                  </a:lnTo>
                  <a:lnTo>
                    <a:pt x="338" y="236"/>
                  </a:lnTo>
                  <a:lnTo>
                    <a:pt x="338" y="238"/>
                  </a:lnTo>
                  <a:lnTo>
                    <a:pt x="670" y="238"/>
                  </a:lnTo>
                  <a:lnTo>
                    <a:pt x="670" y="238"/>
                  </a:lnTo>
                  <a:lnTo>
                    <a:pt x="662" y="252"/>
                  </a:lnTo>
                  <a:lnTo>
                    <a:pt x="662" y="252"/>
                  </a:lnTo>
                  <a:lnTo>
                    <a:pt x="662" y="256"/>
                  </a:lnTo>
                  <a:lnTo>
                    <a:pt x="664" y="256"/>
                  </a:lnTo>
                  <a:lnTo>
                    <a:pt x="664" y="256"/>
                  </a:lnTo>
                  <a:lnTo>
                    <a:pt x="664" y="252"/>
                  </a:lnTo>
                  <a:lnTo>
                    <a:pt x="666" y="250"/>
                  </a:lnTo>
                  <a:lnTo>
                    <a:pt x="666" y="250"/>
                  </a:lnTo>
                  <a:lnTo>
                    <a:pt x="668" y="256"/>
                  </a:lnTo>
                  <a:lnTo>
                    <a:pt x="666" y="260"/>
                  </a:lnTo>
                  <a:lnTo>
                    <a:pt x="666" y="260"/>
                  </a:lnTo>
                  <a:lnTo>
                    <a:pt x="662" y="258"/>
                  </a:lnTo>
                  <a:lnTo>
                    <a:pt x="660" y="256"/>
                  </a:lnTo>
                  <a:lnTo>
                    <a:pt x="660" y="256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2"/>
                  </a:lnTo>
                  <a:lnTo>
                    <a:pt x="646" y="282"/>
                  </a:lnTo>
                  <a:lnTo>
                    <a:pt x="642" y="284"/>
                  </a:lnTo>
                  <a:lnTo>
                    <a:pt x="638" y="284"/>
                  </a:lnTo>
                  <a:lnTo>
                    <a:pt x="638" y="284"/>
                  </a:lnTo>
                  <a:lnTo>
                    <a:pt x="628" y="296"/>
                  </a:lnTo>
                  <a:lnTo>
                    <a:pt x="628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28" y="298"/>
                  </a:lnTo>
                  <a:lnTo>
                    <a:pt x="628" y="298"/>
                  </a:lnTo>
                  <a:lnTo>
                    <a:pt x="616" y="310"/>
                  </a:lnTo>
                  <a:lnTo>
                    <a:pt x="616" y="310"/>
                  </a:lnTo>
                  <a:lnTo>
                    <a:pt x="616" y="310"/>
                  </a:lnTo>
                  <a:lnTo>
                    <a:pt x="616" y="310"/>
                  </a:lnTo>
                  <a:lnTo>
                    <a:pt x="618" y="308"/>
                  </a:lnTo>
                  <a:lnTo>
                    <a:pt x="622" y="308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2" y="310"/>
                  </a:lnTo>
                  <a:lnTo>
                    <a:pt x="626" y="310"/>
                  </a:lnTo>
                  <a:lnTo>
                    <a:pt x="622" y="310"/>
                  </a:lnTo>
                  <a:lnTo>
                    <a:pt x="622" y="310"/>
                  </a:lnTo>
                  <a:lnTo>
                    <a:pt x="622" y="308"/>
                  </a:lnTo>
                  <a:lnTo>
                    <a:pt x="620" y="314"/>
                  </a:lnTo>
                  <a:lnTo>
                    <a:pt x="620" y="314"/>
                  </a:lnTo>
                  <a:lnTo>
                    <a:pt x="622" y="316"/>
                  </a:lnTo>
                  <a:lnTo>
                    <a:pt x="622" y="316"/>
                  </a:lnTo>
                  <a:lnTo>
                    <a:pt x="638" y="298"/>
                  </a:lnTo>
                  <a:lnTo>
                    <a:pt x="652" y="280"/>
                  </a:lnTo>
                  <a:lnTo>
                    <a:pt x="666" y="260"/>
                  </a:lnTo>
                  <a:lnTo>
                    <a:pt x="680" y="238"/>
                  </a:lnTo>
                  <a:lnTo>
                    <a:pt x="690" y="216"/>
                  </a:lnTo>
                  <a:lnTo>
                    <a:pt x="700" y="194"/>
                  </a:lnTo>
                  <a:lnTo>
                    <a:pt x="708" y="170"/>
                  </a:lnTo>
                  <a:lnTo>
                    <a:pt x="714" y="146"/>
                  </a:lnTo>
                  <a:lnTo>
                    <a:pt x="708" y="144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14" y="142"/>
                  </a:lnTo>
                  <a:lnTo>
                    <a:pt x="716" y="138"/>
                  </a:lnTo>
                  <a:lnTo>
                    <a:pt x="716" y="138"/>
                  </a:lnTo>
                  <a:lnTo>
                    <a:pt x="722" y="10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2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4" y="62"/>
                  </a:lnTo>
                  <a:lnTo>
                    <a:pt x="724" y="62"/>
                  </a:lnTo>
                  <a:lnTo>
                    <a:pt x="722" y="3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14" y="32"/>
                  </a:lnTo>
                  <a:lnTo>
                    <a:pt x="716" y="64"/>
                  </a:lnTo>
                  <a:lnTo>
                    <a:pt x="716" y="64"/>
                  </a:lnTo>
                  <a:lnTo>
                    <a:pt x="716" y="90"/>
                  </a:lnTo>
                  <a:lnTo>
                    <a:pt x="712" y="114"/>
                  </a:lnTo>
                  <a:lnTo>
                    <a:pt x="708" y="140"/>
                  </a:lnTo>
                  <a:lnTo>
                    <a:pt x="702" y="164"/>
                  </a:lnTo>
                  <a:lnTo>
                    <a:pt x="706" y="168"/>
                  </a:lnTo>
                  <a:lnTo>
                    <a:pt x="706" y="168"/>
                  </a:lnTo>
                  <a:lnTo>
                    <a:pt x="702" y="164"/>
                  </a:lnTo>
                  <a:lnTo>
                    <a:pt x="702" y="164"/>
                  </a:lnTo>
                  <a:lnTo>
                    <a:pt x="698" y="178"/>
                  </a:lnTo>
                  <a:lnTo>
                    <a:pt x="698" y="178"/>
                  </a:lnTo>
                  <a:lnTo>
                    <a:pt x="698" y="182"/>
                  </a:lnTo>
                  <a:lnTo>
                    <a:pt x="698" y="184"/>
                  </a:lnTo>
                  <a:lnTo>
                    <a:pt x="698" y="184"/>
                  </a:lnTo>
                  <a:lnTo>
                    <a:pt x="696" y="184"/>
                  </a:lnTo>
                  <a:lnTo>
                    <a:pt x="696" y="184"/>
                  </a:lnTo>
                  <a:lnTo>
                    <a:pt x="694" y="188"/>
                  </a:lnTo>
                  <a:lnTo>
                    <a:pt x="694" y="188"/>
                  </a:lnTo>
                  <a:lnTo>
                    <a:pt x="694" y="186"/>
                  </a:lnTo>
                  <a:lnTo>
                    <a:pt x="694" y="186"/>
                  </a:lnTo>
                  <a:lnTo>
                    <a:pt x="684" y="210"/>
                  </a:lnTo>
                  <a:lnTo>
                    <a:pt x="674" y="232"/>
                  </a:lnTo>
                  <a:lnTo>
                    <a:pt x="67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2" y="230"/>
                  </a:lnTo>
                  <a:lnTo>
                    <a:pt x="102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52" y="230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34" y="200"/>
                  </a:lnTo>
                  <a:lnTo>
                    <a:pt x="22" y="162"/>
                  </a:lnTo>
                  <a:lnTo>
                    <a:pt x="12" y="122"/>
                  </a:lnTo>
                  <a:lnTo>
                    <a:pt x="10" y="102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98"/>
                  </a:lnTo>
                  <a:lnTo>
                    <a:pt x="4" y="122"/>
                  </a:lnTo>
                  <a:lnTo>
                    <a:pt x="8" y="146"/>
                  </a:lnTo>
                  <a:lnTo>
                    <a:pt x="14" y="168"/>
                  </a:lnTo>
                  <a:lnTo>
                    <a:pt x="22" y="192"/>
                  </a:lnTo>
                  <a:lnTo>
                    <a:pt x="32" y="212"/>
                  </a:lnTo>
                  <a:lnTo>
                    <a:pt x="42" y="234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8" y="254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58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66" y="274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86" y="292"/>
                  </a:lnTo>
                  <a:lnTo>
                    <a:pt x="88" y="292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88" y="296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94" y="308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96" y="302"/>
                  </a:lnTo>
                  <a:lnTo>
                    <a:pt x="96" y="304"/>
                  </a:lnTo>
                  <a:lnTo>
                    <a:pt x="94" y="308"/>
                  </a:lnTo>
                  <a:lnTo>
                    <a:pt x="94" y="308"/>
                  </a:lnTo>
                  <a:lnTo>
                    <a:pt x="122" y="334"/>
                  </a:lnTo>
                  <a:lnTo>
                    <a:pt x="152" y="360"/>
                  </a:lnTo>
                  <a:lnTo>
                    <a:pt x="152" y="360"/>
                  </a:lnTo>
                  <a:lnTo>
                    <a:pt x="154" y="358"/>
                  </a:lnTo>
                  <a:lnTo>
                    <a:pt x="154" y="356"/>
                  </a:lnTo>
                  <a:lnTo>
                    <a:pt x="154" y="356"/>
                  </a:lnTo>
                  <a:lnTo>
                    <a:pt x="154" y="358"/>
                  </a:lnTo>
                  <a:lnTo>
                    <a:pt x="154" y="360"/>
                  </a:lnTo>
                  <a:lnTo>
                    <a:pt x="154" y="360"/>
                  </a:lnTo>
                  <a:lnTo>
                    <a:pt x="176" y="374"/>
                  </a:lnTo>
                  <a:lnTo>
                    <a:pt x="200" y="388"/>
                  </a:lnTo>
                  <a:lnTo>
                    <a:pt x="226" y="400"/>
                  </a:lnTo>
                  <a:lnTo>
                    <a:pt x="252" y="408"/>
                  </a:lnTo>
                  <a:lnTo>
                    <a:pt x="278" y="416"/>
                  </a:lnTo>
                  <a:lnTo>
                    <a:pt x="306" y="422"/>
                  </a:lnTo>
                  <a:lnTo>
                    <a:pt x="334" y="424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94" y="424"/>
                  </a:lnTo>
                  <a:lnTo>
                    <a:pt x="424" y="420"/>
                  </a:lnTo>
                  <a:lnTo>
                    <a:pt x="454" y="414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4" y="402"/>
                  </a:lnTo>
                  <a:lnTo>
                    <a:pt x="484" y="400"/>
                  </a:lnTo>
                  <a:lnTo>
                    <a:pt x="484" y="400"/>
                  </a:lnTo>
                  <a:close/>
                  <a:moveTo>
                    <a:pt x="118" y="330"/>
                  </a:moveTo>
                  <a:lnTo>
                    <a:pt x="118" y="330"/>
                  </a:lnTo>
                  <a:lnTo>
                    <a:pt x="120" y="328"/>
                  </a:lnTo>
                  <a:lnTo>
                    <a:pt x="122" y="328"/>
                  </a:lnTo>
                  <a:lnTo>
                    <a:pt x="126" y="328"/>
                  </a:lnTo>
                  <a:lnTo>
                    <a:pt x="128" y="330"/>
                  </a:lnTo>
                  <a:lnTo>
                    <a:pt x="128" y="330"/>
                  </a:lnTo>
                  <a:lnTo>
                    <a:pt x="118" y="330"/>
                  </a:lnTo>
                  <a:lnTo>
                    <a:pt x="11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1463" y="1962"/>
              <a:ext cx="368" cy="102"/>
            </a:xfrm>
            <a:custGeom>
              <a:avLst/>
              <a:gdLst>
                <a:gd name="T0" fmla="*/ 44 w 368"/>
                <a:gd name="T1" fmla="*/ 66 h 102"/>
                <a:gd name="T2" fmla="*/ 38 w 368"/>
                <a:gd name="T3" fmla="*/ 70 h 102"/>
                <a:gd name="T4" fmla="*/ 38 w 368"/>
                <a:gd name="T5" fmla="*/ 72 h 102"/>
                <a:gd name="T6" fmla="*/ 36 w 368"/>
                <a:gd name="T7" fmla="*/ 70 h 102"/>
                <a:gd name="T8" fmla="*/ 12 w 368"/>
                <a:gd name="T9" fmla="*/ 92 h 102"/>
                <a:gd name="T10" fmla="*/ 12 w 368"/>
                <a:gd name="T11" fmla="*/ 92 h 102"/>
                <a:gd name="T12" fmla="*/ 10 w 368"/>
                <a:gd name="T13" fmla="*/ 92 h 102"/>
                <a:gd name="T14" fmla="*/ 8 w 368"/>
                <a:gd name="T15" fmla="*/ 94 h 102"/>
                <a:gd name="T16" fmla="*/ 6 w 368"/>
                <a:gd name="T17" fmla="*/ 96 h 102"/>
                <a:gd name="T18" fmla="*/ 0 w 368"/>
                <a:gd name="T19" fmla="*/ 102 h 102"/>
                <a:gd name="T20" fmla="*/ 6 w 368"/>
                <a:gd name="T21" fmla="*/ 100 h 102"/>
                <a:gd name="T22" fmla="*/ 10 w 368"/>
                <a:gd name="T23" fmla="*/ 102 h 102"/>
                <a:gd name="T24" fmla="*/ 38 w 368"/>
                <a:gd name="T25" fmla="*/ 80 h 102"/>
                <a:gd name="T26" fmla="*/ 100 w 368"/>
                <a:gd name="T27" fmla="*/ 42 h 102"/>
                <a:gd name="T28" fmla="*/ 132 w 368"/>
                <a:gd name="T29" fmla="*/ 28 h 102"/>
                <a:gd name="T30" fmla="*/ 132 w 368"/>
                <a:gd name="T31" fmla="*/ 26 h 102"/>
                <a:gd name="T32" fmla="*/ 136 w 368"/>
                <a:gd name="T33" fmla="*/ 28 h 102"/>
                <a:gd name="T34" fmla="*/ 192 w 368"/>
                <a:gd name="T35" fmla="*/ 14 h 102"/>
                <a:gd name="T36" fmla="*/ 250 w 368"/>
                <a:gd name="T37" fmla="*/ 8 h 102"/>
                <a:gd name="T38" fmla="*/ 280 w 368"/>
                <a:gd name="T39" fmla="*/ 10 h 102"/>
                <a:gd name="T40" fmla="*/ 338 w 368"/>
                <a:gd name="T41" fmla="*/ 20 h 102"/>
                <a:gd name="T42" fmla="*/ 368 w 368"/>
                <a:gd name="T43" fmla="*/ 28 h 102"/>
                <a:gd name="T44" fmla="*/ 366 w 368"/>
                <a:gd name="T45" fmla="*/ 20 h 102"/>
                <a:gd name="T46" fmla="*/ 364 w 368"/>
                <a:gd name="T47" fmla="*/ 20 h 102"/>
                <a:gd name="T48" fmla="*/ 364 w 368"/>
                <a:gd name="T49" fmla="*/ 20 h 102"/>
                <a:gd name="T50" fmla="*/ 362 w 368"/>
                <a:gd name="T51" fmla="*/ 24 h 102"/>
                <a:gd name="T52" fmla="*/ 362 w 368"/>
                <a:gd name="T53" fmla="*/ 22 h 102"/>
                <a:gd name="T54" fmla="*/ 362 w 368"/>
                <a:gd name="T55" fmla="*/ 18 h 102"/>
                <a:gd name="T56" fmla="*/ 348 w 368"/>
                <a:gd name="T57" fmla="*/ 14 h 102"/>
                <a:gd name="T58" fmla="*/ 350 w 368"/>
                <a:gd name="T59" fmla="*/ 16 h 102"/>
                <a:gd name="T60" fmla="*/ 350 w 368"/>
                <a:gd name="T61" fmla="*/ 18 h 102"/>
                <a:gd name="T62" fmla="*/ 346 w 368"/>
                <a:gd name="T63" fmla="*/ 18 h 102"/>
                <a:gd name="T64" fmla="*/ 338 w 368"/>
                <a:gd name="T65" fmla="*/ 12 h 102"/>
                <a:gd name="T66" fmla="*/ 316 w 368"/>
                <a:gd name="T67" fmla="*/ 6 h 102"/>
                <a:gd name="T68" fmla="*/ 272 w 368"/>
                <a:gd name="T69" fmla="*/ 2 h 102"/>
                <a:gd name="T70" fmla="*/ 250 w 368"/>
                <a:gd name="T71" fmla="*/ 0 h 102"/>
                <a:gd name="T72" fmla="*/ 194 w 368"/>
                <a:gd name="T73" fmla="*/ 6 h 102"/>
                <a:gd name="T74" fmla="*/ 142 w 368"/>
                <a:gd name="T75" fmla="*/ 18 h 102"/>
                <a:gd name="T76" fmla="*/ 92 w 368"/>
                <a:gd name="T77" fmla="*/ 38 h 102"/>
                <a:gd name="T78" fmla="*/ 46 w 368"/>
                <a:gd name="T7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8" h="102">
                  <a:moveTo>
                    <a:pt x="48" y="64"/>
                  </a:moveTo>
                  <a:lnTo>
                    <a:pt x="44" y="66"/>
                  </a:lnTo>
                  <a:lnTo>
                    <a:pt x="44" y="66"/>
                  </a:lnTo>
                  <a:lnTo>
                    <a:pt x="38" y="70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38" y="80"/>
                  </a:lnTo>
                  <a:lnTo>
                    <a:pt x="68" y="60"/>
                  </a:lnTo>
                  <a:lnTo>
                    <a:pt x="100" y="42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64" y="20"/>
                  </a:lnTo>
                  <a:lnTo>
                    <a:pt x="192" y="14"/>
                  </a:lnTo>
                  <a:lnTo>
                    <a:pt x="220" y="10"/>
                  </a:lnTo>
                  <a:lnTo>
                    <a:pt x="250" y="8"/>
                  </a:lnTo>
                  <a:lnTo>
                    <a:pt x="250" y="8"/>
                  </a:lnTo>
                  <a:lnTo>
                    <a:pt x="280" y="10"/>
                  </a:lnTo>
                  <a:lnTo>
                    <a:pt x="310" y="14"/>
                  </a:lnTo>
                  <a:lnTo>
                    <a:pt x="338" y="20"/>
                  </a:lnTo>
                  <a:lnTo>
                    <a:pt x="366" y="28"/>
                  </a:lnTo>
                  <a:lnTo>
                    <a:pt x="368" y="28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2" y="22"/>
                  </a:lnTo>
                  <a:lnTo>
                    <a:pt x="362" y="24"/>
                  </a:lnTo>
                  <a:lnTo>
                    <a:pt x="362" y="22"/>
                  </a:lnTo>
                  <a:lnTo>
                    <a:pt x="362" y="22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48" y="14"/>
                  </a:lnTo>
                  <a:lnTo>
                    <a:pt x="348" y="14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0" y="16"/>
                  </a:lnTo>
                  <a:lnTo>
                    <a:pt x="350" y="18"/>
                  </a:lnTo>
                  <a:lnTo>
                    <a:pt x="348" y="20"/>
                  </a:lnTo>
                  <a:lnTo>
                    <a:pt x="346" y="18"/>
                  </a:lnTo>
                  <a:lnTo>
                    <a:pt x="338" y="12"/>
                  </a:lnTo>
                  <a:lnTo>
                    <a:pt x="338" y="12"/>
                  </a:lnTo>
                  <a:lnTo>
                    <a:pt x="338" y="12"/>
                  </a:lnTo>
                  <a:lnTo>
                    <a:pt x="316" y="6"/>
                  </a:lnTo>
                  <a:lnTo>
                    <a:pt x="294" y="4"/>
                  </a:lnTo>
                  <a:lnTo>
                    <a:pt x="272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22" y="2"/>
                  </a:lnTo>
                  <a:lnTo>
                    <a:pt x="194" y="6"/>
                  </a:lnTo>
                  <a:lnTo>
                    <a:pt x="168" y="10"/>
                  </a:lnTo>
                  <a:lnTo>
                    <a:pt x="142" y="18"/>
                  </a:lnTo>
                  <a:lnTo>
                    <a:pt x="116" y="26"/>
                  </a:lnTo>
                  <a:lnTo>
                    <a:pt x="92" y="38"/>
                  </a:lnTo>
                  <a:lnTo>
                    <a:pt x="68" y="50"/>
                  </a:lnTo>
                  <a:lnTo>
                    <a:pt x="46" y="64"/>
                  </a:lnTo>
                  <a:lnTo>
                    <a:pt x="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1355" y="2258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2 w 4"/>
                <a:gd name="T7" fmla="*/ 0 h 6"/>
                <a:gd name="T8" fmla="*/ 0 w 4"/>
                <a:gd name="T9" fmla="*/ 6 h 6"/>
                <a:gd name="T10" fmla="*/ 0 w 4"/>
                <a:gd name="T11" fmla="*/ 6 h 6"/>
                <a:gd name="T12" fmla="*/ 4 w 4"/>
                <a:gd name="T13" fmla="*/ 0 h 6"/>
                <a:gd name="T14" fmla="*/ 4 w 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1561" y="2144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6 w 6"/>
                <a:gd name="T11" fmla="*/ 4 h 4"/>
                <a:gd name="T12" fmla="*/ 6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1353" y="2284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0 w 2"/>
                <a:gd name="T7" fmla="*/ 2 h 4"/>
                <a:gd name="T8" fmla="*/ 0 w 2"/>
                <a:gd name="T9" fmla="*/ 2 h 4"/>
                <a:gd name="T10" fmla="*/ 2 w 2"/>
                <a:gd name="T11" fmla="*/ 4 h 4"/>
                <a:gd name="T12" fmla="*/ 2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2366744" y="3458816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Girl’s</a:t>
            </a:r>
          </a:p>
          <a:p>
            <a:pPr algn="ctr"/>
            <a:r>
              <a:rPr lang="en-US" altLang="ja-JP" sz="105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Trip</a:t>
            </a:r>
            <a:endParaRPr kumimoji="1" lang="ja-JP" altLang="en-US" sz="1050" dirty="0">
              <a:solidFill>
                <a:schemeClr val="accent4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7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985"/>
            <a:ext cx="10693908" cy="756011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角丸四角形 30"/>
          <p:cNvSpPr/>
          <p:nvPr/>
        </p:nvSpPr>
        <p:spPr>
          <a:xfrm rot="21120869">
            <a:off x="2782609" y="343497"/>
            <a:ext cx="1980000" cy="198000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639723"/>
              </p:ext>
            </p:extLst>
          </p:nvPr>
        </p:nvGraphicFramePr>
        <p:xfrm>
          <a:off x="5785005" y="4851587"/>
          <a:ext cx="454009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主要連絡先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○○○ホテル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○○○○○○○○○</a:t>
                      </a:r>
                      <a:r>
                        <a:rPr kumimoji="1" lang="en-US" altLang="ja-JP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00-00</a:t>
                      </a:r>
                      <a:r>
                        <a:rPr kumimoji="1" lang="ja-JP" altLang="en-US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kumimoji="1" lang="en-US" altLang="ja-JP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TEL00-0000-0000</a:t>
                      </a:r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03382"/>
              </p:ext>
            </p:extLst>
          </p:nvPr>
        </p:nvGraphicFramePr>
        <p:xfrm>
          <a:off x="315461" y="4224276"/>
          <a:ext cx="4769231" cy="30047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30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55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佐藤　まいこ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○○○○○○○○○</a:t>
                      </a:r>
                      <a:r>
                        <a:rPr kumimoji="1" lang="en-US" altLang="ja-JP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00-00</a:t>
                      </a:r>
                      <a:r>
                        <a:rPr kumimoji="1" lang="ja-JP" altLang="en-US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kumimoji="1" lang="en-US" altLang="ja-JP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TEL00-0000-0000</a:t>
                      </a:r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34" name="直線コネクタ 33"/>
          <p:cNvCxnSpPr/>
          <p:nvPr/>
        </p:nvCxnSpPr>
        <p:spPr>
          <a:xfrm>
            <a:off x="5346000" y="0"/>
            <a:ext cx="0" cy="75596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56" y="210563"/>
            <a:ext cx="606289" cy="59610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 rot="21118209">
            <a:off x="6214572" y="291801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Map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4" y="3591951"/>
            <a:ext cx="646946" cy="580638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0" y="188481"/>
            <a:ext cx="681479" cy="697007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 rot="21118209">
            <a:off x="826697" y="291800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plan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 rot="21118209">
            <a:off x="729690" y="3630592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Member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テキスト プレースホルダー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1" name="角丸四角形 40"/>
          <p:cNvSpPr/>
          <p:nvPr/>
        </p:nvSpPr>
        <p:spPr>
          <a:xfrm rot="592150">
            <a:off x="3052256" y="1964424"/>
            <a:ext cx="1980000" cy="198000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50421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図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"/>
            <a:ext cx="10693908" cy="7560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直線コネクタ 103"/>
          <p:cNvCxnSpPr/>
          <p:nvPr/>
        </p:nvCxnSpPr>
        <p:spPr>
          <a:xfrm>
            <a:off x="5346000" y="0"/>
            <a:ext cx="0" cy="7559675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表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50652"/>
              </p:ext>
            </p:extLst>
          </p:nvPr>
        </p:nvGraphicFramePr>
        <p:xfrm>
          <a:off x="2758724" y="1064656"/>
          <a:ext cx="2192417" cy="61708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991">
                <a:tc>
                  <a:txBody>
                    <a:bodyPr/>
                    <a:lstStyle/>
                    <a:p>
                      <a:r>
                        <a:rPr kumimoji="1" lang="en-US" altLang="ja-JP" sz="7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8:30</a:t>
                      </a:r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○○○○○○集合</a:t>
                      </a:r>
                      <a:endParaRPr kumimoji="1" lang="en-US" altLang="ja-JP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7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各自、搭乗手続きを済ませておく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13" name="図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0" y="158533"/>
            <a:ext cx="835543" cy="828912"/>
          </a:xfrm>
          <a:prstGeom prst="rect">
            <a:avLst/>
          </a:prstGeom>
        </p:spPr>
      </p:pic>
      <p:sp>
        <p:nvSpPr>
          <p:cNvPr id="120" name="テキスト ボックス 119"/>
          <p:cNvSpPr txBox="1"/>
          <p:nvPr/>
        </p:nvSpPr>
        <p:spPr>
          <a:xfrm rot="21118209">
            <a:off x="786952" y="291799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Schedule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121" name="角丸四角形 120"/>
          <p:cNvSpPr/>
          <p:nvPr/>
        </p:nvSpPr>
        <p:spPr>
          <a:xfrm rot="21001481">
            <a:off x="316299" y="3144603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角丸四角形 121"/>
          <p:cNvSpPr/>
          <p:nvPr/>
        </p:nvSpPr>
        <p:spPr>
          <a:xfrm rot="281626">
            <a:off x="1230609" y="4524019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角丸四角形 122"/>
          <p:cNvSpPr/>
          <p:nvPr/>
        </p:nvSpPr>
        <p:spPr>
          <a:xfrm rot="21276054">
            <a:off x="194157" y="5871163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Freeform 5"/>
          <p:cNvSpPr>
            <a:spLocks/>
          </p:cNvSpPr>
          <p:nvPr/>
        </p:nvSpPr>
        <p:spPr bwMode="auto">
          <a:xfrm rot="1155673" flipH="1">
            <a:off x="1538543" y="3108896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D6C5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" name="Freeform 5"/>
          <p:cNvSpPr>
            <a:spLocks/>
          </p:cNvSpPr>
          <p:nvPr/>
        </p:nvSpPr>
        <p:spPr bwMode="auto">
          <a:xfrm rot="20452467">
            <a:off x="212902" y="4758897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" name="Freeform 5"/>
          <p:cNvSpPr>
            <a:spLocks/>
          </p:cNvSpPr>
          <p:nvPr/>
        </p:nvSpPr>
        <p:spPr bwMode="auto">
          <a:xfrm rot="1155673" flipH="1">
            <a:off x="1480316" y="6187482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D6C5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Freeform 5"/>
          <p:cNvSpPr>
            <a:spLocks/>
          </p:cNvSpPr>
          <p:nvPr/>
        </p:nvSpPr>
        <p:spPr bwMode="auto">
          <a:xfrm>
            <a:off x="3239311" y="281516"/>
            <a:ext cx="2106689" cy="549928"/>
          </a:xfrm>
          <a:custGeom>
            <a:avLst/>
            <a:gdLst>
              <a:gd name="T0" fmla="*/ 74 w 1152"/>
              <a:gd name="T1" fmla="*/ 2 h 388"/>
              <a:gd name="T2" fmla="*/ 0 w 1152"/>
              <a:gd name="T3" fmla="*/ 0 h 388"/>
              <a:gd name="T4" fmla="*/ 43 w 1152"/>
              <a:gd name="T5" fmla="*/ 23 h 388"/>
              <a:gd name="T6" fmla="*/ 5 w 1152"/>
              <a:gd name="T7" fmla="*/ 44 h 388"/>
              <a:gd name="T8" fmla="*/ 10 w 1152"/>
              <a:gd name="T9" fmla="*/ 66 h 388"/>
              <a:gd name="T10" fmla="*/ 2 w 1152"/>
              <a:gd name="T11" fmla="*/ 89 h 388"/>
              <a:gd name="T12" fmla="*/ 25 w 1152"/>
              <a:gd name="T13" fmla="*/ 109 h 388"/>
              <a:gd name="T14" fmla="*/ 20 w 1152"/>
              <a:gd name="T15" fmla="*/ 130 h 388"/>
              <a:gd name="T16" fmla="*/ 20 w 1152"/>
              <a:gd name="T17" fmla="*/ 151 h 388"/>
              <a:gd name="T18" fmla="*/ 12 w 1152"/>
              <a:gd name="T19" fmla="*/ 173 h 388"/>
              <a:gd name="T20" fmla="*/ 44 w 1152"/>
              <a:gd name="T21" fmla="*/ 192 h 388"/>
              <a:gd name="T22" fmla="*/ 3 w 1152"/>
              <a:gd name="T23" fmla="*/ 220 h 388"/>
              <a:gd name="T24" fmla="*/ 49 w 1152"/>
              <a:gd name="T25" fmla="*/ 232 h 388"/>
              <a:gd name="T26" fmla="*/ 30 w 1152"/>
              <a:gd name="T27" fmla="*/ 260 h 388"/>
              <a:gd name="T28" fmla="*/ 35 w 1152"/>
              <a:gd name="T29" fmla="*/ 281 h 388"/>
              <a:gd name="T30" fmla="*/ 21 w 1152"/>
              <a:gd name="T31" fmla="*/ 301 h 388"/>
              <a:gd name="T32" fmla="*/ 43 w 1152"/>
              <a:gd name="T33" fmla="*/ 326 h 388"/>
              <a:gd name="T34" fmla="*/ 15 w 1152"/>
              <a:gd name="T35" fmla="*/ 344 h 388"/>
              <a:gd name="T36" fmla="*/ 33 w 1152"/>
              <a:gd name="T37" fmla="*/ 368 h 388"/>
              <a:gd name="T38" fmla="*/ 7 w 1152"/>
              <a:gd name="T39" fmla="*/ 388 h 388"/>
              <a:gd name="T40" fmla="*/ 74 w 1152"/>
              <a:gd name="T41" fmla="*/ 388 h 388"/>
              <a:gd name="T42" fmla="*/ 1152 w 1152"/>
              <a:gd name="T43" fmla="*/ 388 h 388"/>
              <a:gd name="T44" fmla="*/ 1152 w 1152"/>
              <a:gd name="T45" fmla="*/ 2 h 388"/>
              <a:gd name="T46" fmla="*/ 74 w 1152"/>
              <a:gd name="T47" fmla="*/ 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52" h="388">
                <a:moveTo>
                  <a:pt x="74" y="2"/>
                </a:moveTo>
                <a:lnTo>
                  <a:pt x="0" y="0"/>
                </a:lnTo>
                <a:lnTo>
                  <a:pt x="43" y="23"/>
                </a:lnTo>
                <a:lnTo>
                  <a:pt x="5" y="44"/>
                </a:lnTo>
                <a:lnTo>
                  <a:pt x="10" y="66"/>
                </a:lnTo>
                <a:lnTo>
                  <a:pt x="2" y="89"/>
                </a:lnTo>
                <a:lnTo>
                  <a:pt x="25" y="109"/>
                </a:lnTo>
                <a:lnTo>
                  <a:pt x="20" y="130"/>
                </a:lnTo>
                <a:lnTo>
                  <a:pt x="20" y="151"/>
                </a:lnTo>
                <a:lnTo>
                  <a:pt x="12" y="173"/>
                </a:lnTo>
                <a:lnTo>
                  <a:pt x="44" y="192"/>
                </a:lnTo>
                <a:lnTo>
                  <a:pt x="3" y="220"/>
                </a:lnTo>
                <a:lnTo>
                  <a:pt x="49" y="232"/>
                </a:lnTo>
                <a:lnTo>
                  <a:pt x="30" y="260"/>
                </a:lnTo>
                <a:lnTo>
                  <a:pt x="35" y="281"/>
                </a:lnTo>
                <a:lnTo>
                  <a:pt x="21" y="301"/>
                </a:lnTo>
                <a:lnTo>
                  <a:pt x="43" y="326"/>
                </a:lnTo>
                <a:lnTo>
                  <a:pt x="15" y="344"/>
                </a:lnTo>
                <a:lnTo>
                  <a:pt x="33" y="368"/>
                </a:lnTo>
                <a:lnTo>
                  <a:pt x="7" y="388"/>
                </a:lnTo>
                <a:lnTo>
                  <a:pt x="74" y="388"/>
                </a:lnTo>
                <a:lnTo>
                  <a:pt x="1152" y="388"/>
                </a:lnTo>
                <a:lnTo>
                  <a:pt x="1152" y="2"/>
                </a:lnTo>
                <a:lnTo>
                  <a:pt x="74" y="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8" name="図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85" y="158533"/>
            <a:ext cx="835543" cy="828912"/>
          </a:xfrm>
          <a:prstGeom prst="rect">
            <a:avLst/>
          </a:prstGeom>
        </p:spPr>
      </p:pic>
      <p:sp>
        <p:nvSpPr>
          <p:cNvPr id="129" name="テキスト ボックス 128"/>
          <p:cNvSpPr txBox="1"/>
          <p:nvPr/>
        </p:nvSpPr>
        <p:spPr>
          <a:xfrm rot="21118209">
            <a:off x="6136077" y="291799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Schedule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130" name="角丸四角形 129"/>
          <p:cNvSpPr/>
          <p:nvPr/>
        </p:nvSpPr>
        <p:spPr>
          <a:xfrm rot="21001481">
            <a:off x="8214485" y="3144603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角丸四角形 130"/>
          <p:cNvSpPr/>
          <p:nvPr/>
        </p:nvSpPr>
        <p:spPr>
          <a:xfrm rot="281626">
            <a:off x="9128795" y="4524019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角丸四角形 131"/>
          <p:cNvSpPr/>
          <p:nvPr/>
        </p:nvSpPr>
        <p:spPr>
          <a:xfrm rot="21276054">
            <a:off x="8092343" y="5871163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Freeform 5"/>
          <p:cNvSpPr>
            <a:spLocks/>
          </p:cNvSpPr>
          <p:nvPr/>
        </p:nvSpPr>
        <p:spPr bwMode="auto">
          <a:xfrm rot="1155673" flipH="1">
            <a:off x="9436729" y="3108896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D6C5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4" name="Freeform 5"/>
          <p:cNvSpPr>
            <a:spLocks/>
          </p:cNvSpPr>
          <p:nvPr/>
        </p:nvSpPr>
        <p:spPr bwMode="auto">
          <a:xfrm rot="20452467">
            <a:off x="8111088" y="4758897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5" name="Freeform 5"/>
          <p:cNvSpPr>
            <a:spLocks/>
          </p:cNvSpPr>
          <p:nvPr/>
        </p:nvSpPr>
        <p:spPr bwMode="auto">
          <a:xfrm rot="1155673" flipH="1">
            <a:off x="9378502" y="6187482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D6C5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6" name="Freeform 5"/>
          <p:cNvSpPr>
            <a:spLocks/>
          </p:cNvSpPr>
          <p:nvPr/>
        </p:nvSpPr>
        <p:spPr bwMode="auto">
          <a:xfrm>
            <a:off x="8588436" y="281516"/>
            <a:ext cx="2106689" cy="549928"/>
          </a:xfrm>
          <a:custGeom>
            <a:avLst/>
            <a:gdLst>
              <a:gd name="T0" fmla="*/ 74 w 1152"/>
              <a:gd name="T1" fmla="*/ 2 h 388"/>
              <a:gd name="T2" fmla="*/ 0 w 1152"/>
              <a:gd name="T3" fmla="*/ 0 h 388"/>
              <a:gd name="T4" fmla="*/ 43 w 1152"/>
              <a:gd name="T5" fmla="*/ 23 h 388"/>
              <a:gd name="T6" fmla="*/ 5 w 1152"/>
              <a:gd name="T7" fmla="*/ 44 h 388"/>
              <a:gd name="T8" fmla="*/ 10 w 1152"/>
              <a:gd name="T9" fmla="*/ 66 h 388"/>
              <a:gd name="T10" fmla="*/ 2 w 1152"/>
              <a:gd name="T11" fmla="*/ 89 h 388"/>
              <a:gd name="T12" fmla="*/ 25 w 1152"/>
              <a:gd name="T13" fmla="*/ 109 h 388"/>
              <a:gd name="T14" fmla="*/ 20 w 1152"/>
              <a:gd name="T15" fmla="*/ 130 h 388"/>
              <a:gd name="T16" fmla="*/ 20 w 1152"/>
              <a:gd name="T17" fmla="*/ 151 h 388"/>
              <a:gd name="T18" fmla="*/ 12 w 1152"/>
              <a:gd name="T19" fmla="*/ 173 h 388"/>
              <a:gd name="T20" fmla="*/ 44 w 1152"/>
              <a:gd name="T21" fmla="*/ 192 h 388"/>
              <a:gd name="T22" fmla="*/ 3 w 1152"/>
              <a:gd name="T23" fmla="*/ 220 h 388"/>
              <a:gd name="T24" fmla="*/ 49 w 1152"/>
              <a:gd name="T25" fmla="*/ 232 h 388"/>
              <a:gd name="T26" fmla="*/ 30 w 1152"/>
              <a:gd name="T27" fmla="*/ 260 h 388"/>
              <a:gd name="T28" fmla="*/ 35 w 1152"/>
              <a:gd name="T29" fmla="*/ 281 h 388"/>
              <a:gd name="T30" fmla="*/ 21 w 1152"/>
              <a:gd name="T31" fmla="*/ 301 h 388"/>
              <a:gd name="T32" fmla="*/ 43 w 1152"/>
              <a:gd name="T33" fmla="*/ 326 h 388"/>
              <a:gd name="T34" fmla="*/ 15 w 1152"/>
              <a:gd name="T35" fmla="*/ 344 h 388"/>
              <a:gd name="T36" fmla="*/ 33 w 1152"/>
              <a:gd name="T37" fmla="*/ 368 h 388"/>
              <a:gd name="T38" fmla="*/ 7 w 1152"/>
              <a:gd name="T39" fmla="*/ 388 h 388"/>
              <a:gd name="T40" fmla="*/ 74 w 1152"/>
              <a:gd name="T41" fmla="*/ 388 h 388"/>
              <a:gd name="T42" fmla="*/ 1152 w 1152"/>
              <a:gd name="T43" fmla="*/ 388 h 388"/>
              <a:gd name="T44" fmla="*/ 1152 w 1152"/>
              <a:gd name="T45" fmla="*/ 2 h 388"/>
              <a:gd name="T46" fmla="*/ 74 w 1152"/>
              <a:gd name="T47" fmla="*/ 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52" h="388">
                <a:moveTo>
                  <a:pt x="74" y="2"/>
                </a:moveTo>
                <a:lnTo>
                  <a:pt x="0" y="0"/>
                </a:lnTo>
                <a:lnTo>
                  <a:pt x="43" y="23"/>
                </a:lnTo>
                <a:lnTo>
                  <a:pt x="5" y="44"/>
                </a:lnTo>
                <a:lnTo>
                  <a:pt x="10" y="66"/>
                </a:lnTo>
                <a:lnTo>
                  <a:pt x="2" y="89"/>
                </a:lnTo>
                <a:lnTo>
                  <a:pt x="25" y="109"/>
                </a:lnTo>
                <a:lnTo>
                  <a:pt x="20" y="130"/>
                </a:lnTo>
                <a:lnTo>
                  <a:pt x="20" y="151"/>
                </a:lnTo>
                <a:lnTo>
                  <a:pt x="12" y="173"/>
                </a:lnTo>
                <a:lnTo>
                  <a:pt x="44" y="192"/>
                </a:lnTo>
                <a:lnTo>
                  <a:pt x="3" y="220"/>
                </a:lnTo>
                <a:lnTo>
                  <a:pt x="49" y="232"/>
                </a:lnTo>
                <a:lnTo>
                  <a:pt x="30" y="260"/>
                </a:lnTo>
                <a:lnTo>
                  <a:pt x="35" y="281"/>
                </a:lnTo>
                <a:lnTo>
                  <a:pt x="21" y="301"/>
                </a:lnTo>
                <a:lnTo>
                  <a:pt x="43" y="326"/>
                </a:lnTo>
                <a:lnTo>
                  <a:pt x="15" y="344"/>
                </a:lnTo>
                <a:lnTo>
                  <a:pt x="33" y="368"/>
                </a:lnTo>
                <a:lnTo>
                  <a:pt x="7" y="388"/>
                </a:lnTo>
                <a:lnTo>
                  <a:pt x="74" y="388"/>
                </a:lnTo>
                <a:lnTo>
                  <a:pt x="1152" y="388"/>
                </a:lnTo>
                <a:lnTo>
                  <a:pt x="1152" y="2"/>
                </a:lnTo>
                <a:lnTo>
                  <a:pt x="74" y="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137" name="表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72004"/>
              </p:ext>
            </p:extLst>
          </p:nvPr>
        </p:nvGraphicFramePr>
        <p:xfrm>
          <a:off x="5736730" y="1064656"/>
          <a:ext cx="2192417" cy="61708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" name="図プレースホルダー 1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図プレースホルダー 15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テキスト プレースホルダー 17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73"/>
          </p:nvPr>
        </p:nvSpPr>
        <p:spPr/>
      </p:sp>
      <p:sp>
        <p:nvSpPr>
          <p:cNvPr id="20" name="テキスト プレースホルダー 19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1" name="図プレースホルダー 20"/>
          <p:cNvSpPr>
            <a:spLocks noGrp="1"/>
          </p:cNvSpPr>
          <p:nvPr>
            <p:ph type="pic" sz="quarter" idx="75"/>
          </p:nvPr>
        </p:nvSpPr>
        <p:spPr/>
      </p:sp>
      <p:sp>
        <p:nvSpPr>
          <p:cNvPr id="22" name="テキスト プレースホルダー 21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77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79"/>
          </p:nvPr>
        </p:nvSpPr>
        <p:spPr/>
      </p:sp>
      <p:sp>
        <p:nvSpPr>
          <p:cNvPr id="26" name="図プレースホルダー 25"/>
          <p:cNvSpPr>
            <a:spLocks noGrp="1"/>
          </p:cNvSpPr>
          <p:nvPr>
            <p:ph type="pic" sz="quarter" idx="80"/>
          </p:nvPr>
        </p:nvSpPr>
        <p:spPr/>
      </p:sp>
      <p:sp>
        <p:nvSpPr>
          <p:cNvPr id="27" name="テキスト プレースホルダー 26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" name="図プレースホルダー 27"/>
          <p:cNvSpPr>
            <a:spLocks noGrp="1"/>
          </p:cNvSpPr>
          <p:nvPr>
            <p:ph type="pic" sz="quarter" idx="82"/>
          </p:nvPr>
        </p:nvSpPr>
        <p:spPr/>
      </p:sp>
      <p:sp>
        <p:nvSpPr>
          <p:cNvPr id="29" name="テキスト プレースホルダー 28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84"/>
          </p:nvPr>
        </p:nvSpPr>
        <p:spPr/>
      </p:sp>
      <p:sp>
        <p:nvSpPr>
          <p:cNvPr id="31" name="テキスト プレースホルダー 30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86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8" name="テキスト プレースホルダー 37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9" name="テキスト プレースホルダー 38"/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9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985"/>
            <a:ext cx="10693908" cy="75601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92540"/>
              </p:ext>
            </p:extLst>
          </p:nvPr>
        </p:nvGraphicFramePr>
        <p:xfrm>
          <a:off x="5685567" y="1028571"/>
          <a:ext cx="4631459" cy="138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家事一般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旅行に出かける前に植物に十分な水をやり、庭の芝は刈っておきます。または、近所の人に留守中の世話を頼みます。</a:t>
                      </a:r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冷暖房の温度設定は季節に合わせて調整します。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配達サービス 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郵便、新聞、宅配など</a:t>
                      </a:r>
                      <a:r>
                        <a:rPr kumimoji="1" lang="en-US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) </a:t>
                      </a:r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は差し止めにするか、近所の人に受け取りを頼みます。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94278"/>
              </p:ext>
            </p:extLst>
          </p:nvPr>
        </p:nvGraphicFramePr>
        <p:xfrm>
          <a:off x="5685567" y="2588649"/>
          <a:ext cx="4640777" cy="16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防犯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窓やドアはすべて鍵をかけ、鍵は外から見えないように抜き取って隠します。</a:t>
                      </a:r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近所の人に留守を伝え、緊急時の連絡先を教えておきます。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電話を留守番モードに切り替えます。職場では、休暇中であることを伝える録音メッセージに吹き替えておくといいでしょう。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ブラインドやカーテンは閉めます。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32508"/>
              </p:ext>
            </p:extLst>
          </p:nvPr>
        </p:nvGraphicFramePr>
        <p:xfrm>
          <a:off x="5690103" y="4358974"/>
          <a:ext cx="4645661" cy="12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車の点検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スペア タイヤとジャッキが使用可能な状態かどうかを確認します。</a:t>
                      </a:r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オイル レベル、タイヤの圧力、クーラント レベルなどを点検します。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救急箱をトランクに入れます。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35037"/>
              </p:ext>
            </p:extLst>
          </p:nvPr>
        </p:nvGraphicFramePr>
        <p:xfrm>
          <a:off x="5690102" y="5779313"/>
          <a:ext cx="4654980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身の回りの準備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現金を引き出し、旅行先の通貨やトラベラーズ チェックを用意します。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電話のコーリング カードを取り寄せて携帯します。</a:t>
                      </a:r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友人に旅行期間中の連絡先を知らせます。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7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靴擦れができないように新しい靴を慣らしておきます。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5346000" y="0"/>
            <a:ext cx="0" cy="75596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87692"/>
              </p:ext>
            </p:extLst>
          </p:nvPr>
        </p:nvGraphicFramePr>
        <p:xfrm>
          <a:off x="374974" y="1028571"/>
          <a:ext cx="463146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チェック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持ち物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12" y="343167"/>
            <a:ext cx="580242" cy="55452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3" y="325032"/>
            <a:ext cx="595377" cy="60248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 rot="21118209">
            <a:off x="6033596" y="291801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Preparation</a:t>
            </a:r>
            <a:endParaRPr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21118209">
            <a:off x="740035" y="291800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Check</a:t>
            </a:r>
            <a:r>
              <a:rPr lang="ja-JP" altLang="en-US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list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71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旅のしおり_A42つ折_シンプル.potx" id="{008FEEBD-941D-49F2-AD9D-D6C3F3C7610A}" vid="{25ED13C7-5D05-4A66-979A-97FD66AB21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旅のしおり_A42つ折_シンプル</Template>
  <TotalTime>232</TotalTime>
  <Words>266</Words>
  <Application>Microsoft Office PowerPoint</Application>
  <PresentationFormat>ユーザー設定</PresentationFormat>
  <Paragraphs>39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HGP明朝E</vt:lpstr>
      <vt:lpstr>ＭＳ Ｐゴシック</vt:lpstr>
      <vt:lpstr>メイリオ</vt:lpstr>
      <vt:lpstr>Arial</vt:lpstr>
      <vt:lpstr>Calibri</vt:lpstr>
      <vt:lpstr>Calibri Light</vt:lpstr>
      <vt:lpstr>Segoe Print</vt:lpstr>
      <vt:lpstr>Segoe Script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</cp:revision>
  <dcterms:created xsi:type="dcterms:W3CDTF">2016-02-10T01:18:46Z</dcterms:created>
  <dcterms:modified xsi:type="dcterms:W3CDTF">2024-08-14T07:46:20Z</dcterms:modified>
</cp:coreProperties>
</file>